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4" r:id="rId9"/>
    <p:sldId id="265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FF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81C36-22D7-4FCE-8B39-F209E28EBDB8}" type="doc">
      <dgm:prSet loTypeId="urn:microsoft.com/office/officeart/2005/8/layout/chart3" loCatId="relationship" qsTypeId="urn:microsoft.com/office/officeart/2005/8/quickstyle/simple4" qsCatId="simple" csTypeId="urn:microsoft.com/office/officeart/2005/8/colors/colorful5" csCatId="colorful" phldr="1"/>
      <dgm:spPr/>
    </dgm:pt>
    <dgm:pt modelId="{6FD54637-5D83-4C04-B91B-2989B2DE56C1}">
      <dgm:prSet phldrT="[Text]"/>
      <dgm:spPr/>
      <dgm:t>
        <a:bodyPr/>
        <a:lstStyle/>
        <a:p>
          <a:r>
            <a:rPr lang="en-US" dirty="0" smtClean="0">
              <a:solidFill>
                <a:srgbClr val="FF3399"/>
              </a:solidFill>
            </a:rPr>
            <a:t>15% for better programs in schools- for children with autism</a:t>
          </a:r>
          <a:endParaRPr lang="en-US" dirty="0">
            <a:solidFill>
              <a:srgbClr val="FF3399"/>
            </a:solidFill>
          </a:endParaRPr>
        </a:p>
      </dgm:t>
    </dgm:pt>
    <dgm:pt modelId="{52BDA14B-4CCF-47BF-8923-04CF6F7B1A94}" type="parTrans" cxnId="{42B7EA5A-396C-482D-9381-3F23B5797B06}">
      <dgm:prSet/>
      <dgm:spPr/>
      <dgm:t>
        <a:bodyPr/>
        <a:lstStyle/>
        <a:p>
          <a:endParaRPr lang="en-US"/>
        </a:p>
      </dgm:t>
    </dgm:pt>
    <dgm:pt modelId="{6A3BC4EB-6989-4C0A-9BF3-C79D95A3A275}" type="sibTrans" cxnId="{42B7EA5A-396C-482D-9381-3F23B5797B06}">
      <dgm:prSet/>
      <dgm:spPr/>
      <dgm:t>
        <a:bodyPr/>
        <a:lstStyle/>
        <a:p>
          <a:endParaRPr lang="en-US"/>
        </a:p>
      </dgm:t>
    </dgm:pt>
    <dgm:pt modelId="{92337EDA-270F-425D-A165-F110281998F0}">
      <dgm:prSet phldrT="[Text]"/>
      <dgm:spPr/>
      <dgm:t>
        <a:bodyPr/>
        <a:lstStyle/>
        <a:p>
          <a:r>
            <a:rPr lang="en-US" dirty="0" smtClean="0"/>
            <a:t>10% to provide toys for children with autism</a:t>
          </a:r>
          <a:endParaRPr lang="en-US" dirty="0"/>
        </a:p>
      </dgm:t>
    </dgm:pt>
    <dgm:pt modelId="{FFFBBC90-C250-4F2B-A66D-EC53F09BCB07}" type="parTrans" cxnId="{4FB0C4E5-460A-407F-8FE8-55894FFD25C6}">
      <dgm:prSet/>
      <dgm:spPr/>
      <dgm:t>
        <a:bodyPr/>
        <a:lstStyle/>
        <a:p>
          <a:endParaRPr lang="en-US"/>
        </a:p>
      </dgm:t>
    </dgm:pt>
    <dgm:pt modelId="{7D164587-298E-41A1-8AE6-7F4EA0A3133F}" type="sibTrans" cxnId="{4FB0C4E5-460A-407F-8FE8-55894FFD25C6}">
      <dgm:prSet/>
      <dgm:spPr/>
      <dgm:t>
        <a:bodyPr/>
        <a:lstStyle/>
        <a:p>
          <a:endParaRPr lang="en-US"/>
        </a:p>
      </dgm:t>
    </dgm:pt>
    <dgm:pt modelId="{989EE140-C8F6-441D-9C21-B59435DEF184}">
      <dgm:prSet phldrT="[Text]"/>
      <dgm:spPr/>
      <dgm:t>
        <a:bodyPr/>
        <a:lstStyle/>
        <a:p>
          <a:r>
            <a:rPr lang="en-US" dirty="0" smtClean="0"/>
            <a:t>50% for research</a:t>
          </a:r>
          <a:endParaRPr lang="en-US" dirty="0"/>
        </a:p>
      </dgm:t>
    </dgm:pt>
    <dgm:pt modelId="{786D6708-DCC1-4B65-BDB7-070051F646C3}" type="parTrans" cxnId="{8E5F18D8-7B01-4093-BFF5-DCBFD24FBCB7}">
      <dgm:prSet/>
      <dgm:spPr/>
      <dgm:t>
        <a:bodyPr/>
        <a:lstStyle/>
        <a:p>
          <a:endParaRPr lang="en-US"/>
        </a:p>
      </dgm:t>
    </dgm:pt>
    <dgm:pt modelId="{1EC78E40-23A3-4D6E-B088-18652E109830}" type="sibTrans" cxnId="{8E5F18D8-7B01-4093-BFF5-DCBFD24FBCB7}">
      <dgm:prSet/>
      <dgm:spPr/>
      <dgm:t>
        <a:bodyPr/>
        <a:lstStyle/>
        <a:p>
          <a:endParaRPr lang="en-US"/>
        </a:p>
      </dgm:t>
    </dgm:pt>
    <dgm:pt modelId="{25D784FD-B242-4277-A010-66C10385A627}">
      <dgm:prSet phldrT="[Text]"/>
      <dgm:spPr/>
      <dgm:t>
        <a:bodyPr/>
        <a:lstStyle/>
        <a:p>
          <a:r>
            <a:rPr lang="en-US" dirty="0" smtClean="0"/>
            <a:t>25% goes back to all that helped with the walk </a:t>
          </a:r>
          <a:endParaRPr lang="en-US" dirty="0"/>
        </a:p>
      </dgm:t>
    </dgm:pt>
    <dgm:pt modelId="{04F28129-4741-4448-9325-206811AF2720}" type="parTrans" cxnId="{2FDCBF5E-38C3-4E82-AE3F-2DFD7D5B3B47}">
      <dgm:prSet/>
      <dgm:spPr/>
      <dgm:t>
        <a:bodyPr/>
        <a:lstStyle/>
        <a:p>
          <a:endParaRPr lang="en-US"/>
        </a:p>
      </dgm:t>
    </dgm:pt>
    <dgm:pt modelId="{DF679A45-86D4-4B7B-A1B1-7100C1E5F0B1}" type="sibTrans" cxnId="{2FDCBF5E-38C3-4E82-AE3F-2DFD7D5B3B47}">
      <dgm:prSet/>
      <dgm:spPr/>
      <dgm:t>
        <a:bodyPr/>
        <a:lstStyle/>
        <a:p>
          <a:endParaRPr lang="en-US"/>
        </a:p>
      </dgm:t>
    </dgm:pt>
    <dgm:pt modelId="{3EB60000-93CC-4CA9-BA1D-2E84A32805DC}">
      <dgm:prSet phldrT="[Text]"/>
      <dgm:spPr/>
      <dgm:t>
        <a:bodyPr/>
        <a:lstStyle/>
        <a:p>
          <a:r>
            <a:rPr lang="en-US" dirty="0" smtClean="0"/>
            <a:t>25% goes toward the walk merchandise</a:t>
          </a:r>
          <a:endParaRPr lang="en-US" dirty="0"/>
        </a:p>
      </dgm:t>
    </dgm:pt>
    <dgm:pt modelId="{27C0D078-908D-450C-B5D0-006B6D175370}" type="parTrans" cxnId="{EF6375BB-9C6E-4442-85FD-3BAC5E4EBDC4}">
      <dgm:prSet/>
      <dgm:spPr/>
      <dgm:t>
        <a:bodyPr/>
        <a:lstStyle/>
        <a:p>
          <a:endParaRPr lang="en-US"/>
        </a:p>
      </dgm:t>
    </dgm:pt>
    <dgm:pt modelId="{ED7686C1-42CD-4CA5-BEF8-2C792C152C55}" type="sibTrans" cxnId="{EF6375BB-9C6E-4442-85FD-3BAC5E4EBDC4}">
      <dgm:prSet/>
      <dgm:spPr/>
      <dgm:t>
        <a:bodyPr/>
        <a:lstStyle/>
        <a:p>
          <a:endParaRPr lang="en-US"/>
        </a:p>
      </dgm:t>
    </dgm:pt>
    <dgm:pt modelId="{CD8F8C2C-F14B-4BB5-9648-BAE57E86BCA6}" type="pres">
      <dgm:prSet presAssocID="{98881C36-22D7-4FCE-8B39-F209E28EBDB8}" presName="compositeShape" presStyleCnt="0">
        <dgm:presLayoutVars>
          <dgm:chMax val="7"/>
          <dgm:dir/>
          <dgm:resizeHandles val="exact"/>
        </dgm:presLayoutVars>
      </dgm:prSet>
      <dgm:spPr/>
    </dgm:pt>
    <dgm:pt modelId="{B6EBA996-EB91-422F-8AF0-01FDBDCB9CC6}" type="pres">
      <dgm:prSet presAssocID="{98881C36-22D7-4FCE-8B39-F209E28EBDB8}" presName="wedge1" presStyleLbl="node1" presStyleIdx="0" presStyleCnt="5"/>
      <dgm:spPr/>
      <dgm:t>
        <a:bodyPr/>
        <a:lstStyle/>
        <a:p>
          <a:endParaRPr lang="en-US"/>
        </a:p>
      </dgm:t>
    </dgm:pt>
    <dgm:pt modelId="{E579D00C-68C9-44CD-B5F0-A50540401DD1}" type="pres">
      <dgm:prSet presAssocID="{98881C36-22D7-4FCE-8B39-F209E28EBDB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14AA0-A88D-43B3-9091-B6286EFA4E47}" type="pres">
      <dgm:prSet presAssocID="{98881C36-22D7-4FCE-8B39-F209E28EBDB8}" presName="wedge2" presStyleLbl="node1" presStyleIdx="1" presStyleCnt="5"/>
      <dgm:spPr/>
      <dgm:t>
        <a:bodyPr/>
        <a:lstStyle/>
        <a:p>
          <a:endParaRPr lang="en-US"/>
        </a:p>
      </dgm:t>
    </dgm:pt>
    <dgm:pt modelId="{CC135BFE-9415-4051-8F9B-33B2EF282AD2}" type="pres">
      <dgm:prSet presAssocID="{98881C36-22D7-4FCE-8B39-F209E28EBDB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A82B19-2379-4B14-B5C2-A071D516C3EE}" type="pres">
      <dgm:prSet presAssocID="{98881C36-22D7-4FCE-8B39-F209E28EBDB8}" presName="wedge3" presStyleLbl="node1" presStyleIdx="2" presStyleCnt="5"/>
      <dgm:spPr/>
      <dgm:t>
        <a:bodyPr/>
        <a:lstStyle/>
        <a:p>
          <a:endParaRPr lang="en-US"/>
        </a:p>
      </dgm:t>
    </dgm:pt>
    <dgm:pt modelId="{A1877FB6-0E2F-47E2-A8D8-AB25E5D52737}" type="pres">
      <dgm:prSet presAssocID="{98881C36-22D7-4FCE-8B39-F209E28EBDB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46E65A-8865-4A18-99CD-6C641A671A64}" type="pres">
      <dgm:prSet presAssocID="{98881C36-22D7-4FCE-8B39-F209E28EBDB8}" presName="wedge4" presStyleLbl="node1" presStyleIdx="3" presStyleCnt="5"/>
      <dgm:spPr/>
      <dgm:t>
        <a:bodyPr/>
        <a:lstStyle/>
        <a:p>
          <a:endParaRPr lang="en-US"/>
        </a:p>
      </dgm:t>
    </dgm:pt>
    <dgm:pt modelId="{117167B0-A6E5-4E14-A75B-B9C8768E4407}" type="pres">
      <dgm:prSet presAssocID="{98881C36-22D7-4FCE-8B39-F209E28EBDB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72A923-F966-44B7-B024-764B344719B1}" type="pres">
      <dgm:prSet presAssocID="{98881C36-22D7-4FCE-8B39-F209E28EBDB8}" presName="wedge5" presStyleLbl="node1" presStyleIdx="4" presStyleCnt="5"/>
      <dgm:spPr/>
      <dgm:t>
        <a:bodyPr/>
        <a:lstStyle/>
        <a:p>
          <a:endParaRPr lang="en-US"/>
        </a:p>
      </dgm:t>
    </dgm:pt>
    <dgm:pt modelId="{4ABB1B26-4547-4DA5-B5BD-0AC561379342}" type="pres">
      <dgm:prSet presAssocID="{98881C36-22D7-4FCE-8B39-F209E28EBDB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EDF7C8-1CCB-45DF-BEC1-713318B7902B}" type="presOf" srcId="{3EB60000-93CC-4CA9-BA1D-2E84A32805DC}" destId="{CAD14AA0-A88D-43B3-9091-B6286EFA4E47}" srcOrd="0" destOrd="0" presId="urn:microsoft.com/office/officeart/2005/8/layout/chart3"/>
    <dgm:cxn modelId="{4FB0C4E5-460A-407F-8FE8-55894FFD25C6}" srcId="{98881C36-22D7-4FCE-8B39-F209E28EBDB8}" destId="{92337EDA-270F-425D-A165-F110281998F0}" srcOrd="4" destOrd="0" parTransId="{FFFBBC90-C250-4F2B-A66D-EC53F09BCB07}" sibTransId="{7D164587-298E-41A1-8AE6-7F4EA0A3133F}"/>
    <dgm:cxn modelId="{43869D81-267D-4AE3-87E5-42DC3DCD406E}" type="presOf" srcId="{6FD54637-5D83-4C04-B91B-2989B2DE56C1}" destId="{117167B0-A6E5-4E14-A75B-B9C8768E4407}" srcOrd="1" destOrd="0" presId="urn:microsoft.com/office/officeart/2005/8/layout/chart3"/>
    <dgm:cxn modelId="{8F4C73C5-84E3-4F52-B9FA-3C3A6CB2E0A8}" type="presOf" srcId="{92337EDA-270F-425D-A165-F110281998F0}" destId="{F172A923-F966-44B7-B024-764B344719B1}" srcOrd="0" destOrd="0" presId="urn:microsoft.com/office/officeart/2005/8/layout/chart3"/>
    <dgm:cxn modelId="{BD61B8C1-DD54-47CA-8CA6-58877B5E42E1}" type="presOf" srcId="{25D784FD-B242-4277-A010-66C10385A627}" destId="{E579D00C-68C9-44CD-B5F0-A50540401DD1}" srcOrd="1" destOrd="0" presId="urn:microsoft.com/office/officeart/2005/8/layout/chart3"/>
    <dgm:cxn modelId="{A050413D-26F9-4616-8DAE-3EBE3C75539E}" type="presOf" srcId="{92337EDA-270F-425D-A165-F110281998F0}" destId="{4ABB1B26-4547-4DA5-B5BD-0AC561379342}" srcOrd="1" destOrd="0" presId="urn:microsoft.com/office/officeart/2005/8/layout/chart3"/>
    <dgm:cxn modelId="{9CAE2D04-DC3D-427B-B788-264262C304D8}" type="presOf" srcId="{3EB60000-93CC-4CA9-BA1D-2E84A32805DC}" destId="{CC135BFE-9415-4051-8F9B-33B2EF282AD2}" srcOrd="1" destOrd="0" presId="urn:microsoft.com/office/officeart/2005/8/layout/chart3"/>
    <dgm:cxn modelId="{F71F19CD-C0FD-4FC7-8B20-D94AE48AA61D}" type="presOf" srcId="{989EE140-C8F6-441D-9C21-B59435DEF184}" destId="{B8A82B19-2379-4B14-B5C2-A071D516C3EE}" srcOrd="0" destOrd="0" presId="urn:microsoft.com/office/officeart/2005/8/layout/chart3"/>
    <dgm:cxn modelId="{2FDCBF5E-38C3-4E82-AE3F-2DFD7D5B3B47}" srcId="{98881C36-22D7-4FCE-8B39-F209E28EBDB8}" destId="{25D784FD-B242-4277-A010-66C10385A627}" srcOrd="0" destOrd="0" parTransId="{04F28129-4741-4448-9325-206811AF2720}" sibTransId="{DF679A45-86D4-4B7B-A1B1-7100C1E5F0B1}"/>
    <dgm:cxn modelId="{21302E9D-C687-471E-8DA3-E127904C3B5A}" type="presOf" srcId="{6FD54637-5D83-4C04-B91B-2989B2DE56C1}" destId="{7A46E65A-8865-4A18-99CD-6C641A671A64}" srcOrd="0" destOrd="0" presId="urn:microsoft.com/office/officeart/2005/8/layout/chart3"/>
    <dgm:cxn modelId="{8E5F18D8-7B01-4093-BFF5-DCBFD24FBCB7}" srcId="{98881C36-22D7-4FCE-8B39-F209E28EBDB8}" destId="{989EE140-C8F6-441D-9C21-B59435DEF184}" srcOrd="2" destOrd="0" parTransId="{786D6708-DCC1-4B65-BDB7-070051F646C3}" sibTransId="{1EC78E40-23A3-4D6E-B088-18652E109830}"/>
    <dgm:cxn modelId="{42B7EA5A-396C-482D-9381-3F23B5797B06}" srcId="{98881C36-22D7-4FCE-8B39-F209E28EBDB8}" destId="{6FD54637-5D83-4C04-B91B-2989B2DE56C1}" srcOrd="3" destOrd="0" parTransId="{52BDA14B-4CCF-47BF-8923-04CF6F7B1A94}" sibTransId="{6A3BC4EB-6989-4C0A-9BF3-C79D95A3A275}"/>
    <dgm:cxn modelId="{EF6375BB-9C6E-4442-85FD-3BAC5E4EBDC4}" srcId="{98881C36-22D7-4FCE-8B39-F209E28EBDB8}" destId="{3EB60000-93CC-4CA9-BA1D-2E84A32805DC}" srcOrd="1" destOrd="0" parTransId="{27C0D078-908D-450C-B5D0-006B6D175370}" sibTransId="{ED7686C1-42CD-4CA5-BEF8-2C792C152C55}"/>
    <dgm:cxn modelId="{2B5A57B2-CC86-4795-A835-E1ABCE5A5D51}" type="presOf" srcId="{98881C36-22D7-4FCE-8B39-F209E28EBDB8}" destId="{CD8F8C2C-F14B-4BB5-9648-BAE57E86BCA6}" srcOrd="0" destOrd="0" presId="urn:microsoft.com/office/officeart/2005/8/layout/chart3"/>
    <dgm:cxn modelId="{1896D1DF-5DC1-4C22-9620-16988BEBC4BB}" type="presOf" srcId="{989EE140-C8F6-441D-9C21-B59435DEF184}" destId="{A1877FB6-0E2F-47E2-A8D8-AB25E5D52737}" srcOrd="1" destOrd="0" presId="urn:microsoft.com/office/officeart/2005/8/layout/chart3"/>
    <dgm:cxn modelId="{EFD08877-ACF5-47BF-9ABB-BB506D9F83E1}" type="presOf" srcId="{25D784FD-B242-4277-A010-66C10385A627}" destId="{B6EBA996-EB91-422F-8AF0-01FDBDCB9CC6}" srcOrd="0" destOrd="0" presId="urn:microsoft.com/office/officeart/2005/8/layout/chart3"/>
    <dgm:cxn modelId="{2E93B85D-4E86-4F44-A47F-2E9C49CBBB01}" type="presParOf" srcId="{CD8F8C2C-F14B-4BB5-9648-BAE57E86BCA6}" destId="{B6EBA996-EB91-422F-8AF0-01FDBDCB9CC6}" srcOrd="0" destOrd="0" presId="urn:microsoft.com/office/officeart/2005/8/layout/chart3"/>
    <dgm:cxn modelId="{0DFFCFE1-F0CF-44ED-9386-EA5903D67376}" type="presParOf" srcId="{CD8F8C2C-F14B-4BB5-9648-BAE57E86BCA6}" destId="{E579D00C-68C9-44CD-B5F0-A50540401DD1}" srcOrd="1" destOrd="0" presId="urn:microsoft.com/office/officeart/2005/8/layout/chart3"/>
    <dgm:cxn modelId="{B02641FB-4522-4547-9BFC-269EA16277E1}" type="presParOf" srcId="{CD8F8C2C-F14B-4BB5-9648-BAE57E86BCA6}" destId="{CAD14AA0-A88D-43B3-9091-B6286EFA4E47}" srcOrd="2" destOrd="0" presId="urn:microsoft.com/office/officeart/2005/8/layout/chart3"/>
    <dgm:cxn modelId="{5370C750-02AE-48FC-B7F6-7CDF86A374C1}" type="presParOf" srcId="{CD8F8C2C-F14B-4BB5-9648-BAE57E86BCA6}" destId="{CC135BFE-9415-4051-8F9B-33B2EF282AD2}" srcOrd="3" destOrd="0" presId="urn:microsoft.com/office/officeart/2005/8/layout/chart3"/>
    <dgm:cxn modelId="{A065410E-E905-49FE-BB2A-4C70B74DC2FA}" type="presParOf" srcId="{CD8F8C2C-F14B-4BB5-9648-BAE57E86BCA6}" destId="{B8A82B19-2379-4B14-B5C2-A071D516C3EE}" srcOrd="4" destOrd="0" presId="urn:microsoft.com/office/officeart/2005/8/layout/chart3"/>
    <dgm:cxn modelId="{51A23F29-194A-4914-9511-F08573A9F740}" type="presParOf" srcId="{CD8F8C2C-F14B-4BB5-9648-BAE57E86BCA6}" destId="{A1877FB6-0E2F-47E2-A8D8-AB25E5D52737}" srcOrd="5" destOrd="0" presId="urn:microsoft.com/office/officeart/2005/8/layout/chart3"/>
    <dgm:cxn modelId="{056BE875-50BC-433C-8641-929CFC234A59}" type="presParOf" srcId="{CD8F8C2C-F14B-4BB5-9648-BAE57E86BCA6}" destId="{7A46E65A-8865-4A18-99CD-6C641A671A64}" srcOrd="6" destOrd="0" presId="urn:microsoft.com/office/officeart/2005/8/layout/chart3"/>
    <dgm:cxn modelId="{4A59CE68-9AED-480B-A84D-88BB9C17234B}" type="presParOf" srcId="{CD8F8C2C-F14B-4BB5-9648-BAE57E86BCA6}" destId="{117167B0-A6E5-4E14-A75B-B9C8768E4407}" srcOrd="7" destOrd="0" presId="urn:microsoft.com/office/officeart/2005/8/layout/chart3"/>
    <dgm:cxn modelId="{C9B4AB42-CC13-4FC7-9199-CBC08C6B88BC}" type="presParOf" srcId="{CD8F8C2C-F14B-4BB5-9648-BAE57E86BCA6}" destId="{F172A923-F966-44B7-B024-764B344719B1}" srcOrd="8" destOrd="0" presId="urn:microsoft.com/office/officeart/2005/8/layout/chart3"/>
    <dgm:cxn modelId="{19CF460F-3C52-4575-A1A6-3B6A7BC00401}" type="presParOf" srcId="{CD8F8C2C-F14B-4BB5-9648-BAE57E86BCA6}" destId="{4ABB1B26-4547-4DA5-B5BD-0AC561379342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EBA996-EB91-422F-8AF0-01FDBDCB9CC6}">
      <dsp:nvSpPr>
        <dsp:cNvPr id="0" name=""/>
        <dsp:cNvSpPr/>
      </dsp:nvSpPr>
      <dsp:spPr>
        <a:xfrm>
          <a:off x="1400860" y="242823"/>
          <a:ext cx="3413760" cy="3413760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25% goes back to all that helped with the walk </a:t>
          </a:r>
          <a:endParaRPr lang="en-US" sz="1100" kern="1200" dirty="0"/>
        </a:p>
      </dsp:txBody>
      <dsp:txXfrm>
        <a:off x="3150819" y="752856"/>
        <a:ext cx="1158240" cy="792480"/>
      </dsp:txXfrm>
    </dsp:sp>
    <dsp:sp modelId="{CAD14AA0-A88D-43B3-9091-B6286EFA4E47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25% goes toward the walk merchandise</a:t>
          </a:r>
          <a:endParaRPr lang="en-US" sz="1100" kern="1200" dirty="0"/>
        </a:p>
      </dsp:txBody>
      <dsp:txXfrm>
        <a:off x="3512515" y="1951736"/>
        <a:ext cx="1016000" cy="857504"/>
      </dsp:txXfrm>
    </dsp:sp>
    <dsp:sp modelId="{B8A82B19-2379-4B14-B5C2-A071D516C3EE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50% for research</a:t>
          </a:r>
          <a:endParaRPr lang="en-US" sz="1100" kern="1200" dirty="0"/>
        </a:p>
      </dsp:txBody>
      <dsp:txXfrm>
        <a:off x="2378659" y="2967736"/>
        <a:ext cx="1219200" cy="731520"/>
      </dsp:txXfrm>
    </dsp:sp>
    <dsp:sp modelId="{7A46E65A-8865-4A18-99CD-6C641A671A64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3399"/>
              </a:solidFill>
            </a:rPr>
            <a:t>15% for better programs in schools- for children with autism</a:t>
          </a:r>
          <a:endParaRPr lang="en-US" sz="1100" kern="1200" dirty="0">
            <a:solidFill>
              <a:srgbClr val="FF3399"/>
            </a:solidFill>
          </a:endParaRPr>
        </a:p>
      </dsp:txBody>
      <dsp:txXfrm>
        <a:off x="1443939" y="1951736"/>
        <a:ext cx="1016000" cy="857504"/>
      </dsp:txXfrm>
    </dsp:sp>
    <dsp:sp modelId="{F172A923-F966-44B7-B024-764B344719B1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10% to provide toys for children with autism</a:t>
          </a:r>
          <a:endParaRPr lang="en-US" sz="1100" kern="1200" dirty="0"/>
        </a:p>
      </dsp:txBody>
      <dsp:txXfrm>
        <a:off x="1779219" y="927607"/>
        <a:ext cx="1158240" cy="792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2EE5D-02EE-4A2E-8D3F-9A5E429A61C5}" type="datetimeFigureOut">
              <a:rPr lang="en-US" smtClean="0"/>
              <a:pPr/>
              <a:t>5/7/2012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622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Autism</a:t>
            </a:r>
            <a:br>
              <a:rPr lang="en-US" sz="9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Join together, our pieces forever.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9050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Madi</a:t>
            </a:r>
            <a:r>
              <a:rPr lang="en-US" sz="2400" dirty="0" smtClean="0">
                <a:solidFill>
                  <a:schemeClr val="bg1"/>
                </a:solidFill>
              </a:rPr>
              <a:t>, Rachel, Megan, Morgan, and Charlie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3.gstatic.com/images?q=tbn:ANd9GcTYgniuvBw8MKsKdg8t0wIO7nvLqzA-8oggt9kPSBIL3mWrn6UwSg:childrenshospitalblog.org/wp-content/uploads/2011/04/Autism-aware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What would we do with Your money?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We would use 25% of your money for the walk for Autism.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We would use 10% of your money plus 50% of the money we make from the walk to buy toys for the kids who have autism. (All kids that have it in the area of the walk)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We would use 50% of your money to do more autism research concerning vaccines and cures.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The other 25% from the walk  and the 15% you give us will go toward getting better programs for children with autism.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The other 25 % that we make from the walk will go toward paying the workers that helped in the walk- including you. </a:t>
            </a:r>
          </a:p>
          <a:p>
            <a:endParaRPr lang="en-US" dirty="0">
              <a:solidFill>
                <a:srgbClr val="00FFFF"/>
              </a:solidFill>
            </a:endParaRPr>
          </a:p>
        </p:txBody>
      </p:sp>
      <p:pic>
        <p:nvPicPr>
          <p:cNvPr id="20482" name="Picture 2" descr="https://encrypted-tbn3.google.com/images?q=tbn:ANd9GcTiErKNxqUkDn2iB9Owc56wQTajRV4__gjamS6TgLuE40QsIKsh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13716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How much are we asking for?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$200,000</a:t>
            </a:r>
          </a:p>
          <a:p>
            <a:pPr>
              <a:buNone/>
            </a:pPr>
            <a:r>
              <a:rPr lang="en-US" dirty="0" smtClean="0">
                <a:solidFill>
                  <a:srgbClr val="FF3399"/>
                </a:solidFill>
              </a:rPr>
              <a:t> Will be spent as shown in the pie chart below.</a:t>
            </a:r>
          </a:p>
          <a:p>
            <a:pPr>
              <a:buNone/>
            </a:pPr>
            <a:endParaRPr lang="en-US" dirty="0">
              <a:solidFill>
                <a:srgbClr val="FF3399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343400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80" name="AutoShape 4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AutoShape 8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AutoShape 10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AutoShape 12" descr="data:image/jpeg;base64,/9j/4AAQSkZJRgABAQAAAQABAAD/2wCEAAkGBhMSEBUSExMUFBAUFRQUFRQUFBQPEBAUFBQVFBQUFRQXHCYeFxkjGRQUIC8gIycpLCwsFR4xNTAqNSYrLCkBCQoKDgwOGA8PGikcHxwpKSkpKSkpLCkpKSkpKSwqKSkpKSksKS0pLCkpKSkpLCksLCwsKSksKSwsLCwsKSkpKf/AABEIAKgBLAMBIgACEQEDEQH/xAAcAAACAgMBAQAAAAAAAAAAAAAEBQMGAAECBwj/xAA6EAABAwIEBAMGBQMFAAMAAAABAAIRAwQFEiExBkFRYRMicTJCgZGhsRQjwdHwB1LhFWJykvEWM4L/xAAbAQADAQEBAQEAAAAAAAAAAAABAgMABAUGB//EAC4RAAICAQQBAwEGBwAAAAAAAAABAhEDBBIhMUEFIlETMmFxgZGxBhQkQqHB4f/aAAwDAQACEQMRAD8A8cxOycx8RqVZeFK3gMJcYR3ENqxr82iq9xigc7K3br1SdoKJuI8eNV5y6N6pASrQMPaWHbZJ69hCCmhnFoBpDVSVuSnp28KCsnsQsOEnyILFhqjcBZLVLiWHGUl0UqyrtHmTCmyQi24Zrsi6djAU5ZUUjifkVttkVQoBFfhVIyzPRQeSy6x0T25aEW24CFZZFEU8PKm2iiRJ+KQd3TzBNKWGFd3OGkN2WU0ZxbKk8ZXSrLhVs5zG1HgCmdhmGZ0b+UGR6kJZZ4f4lwGmMjdXTOXsCib+8cXlrXSNQS3aBtoujwc77COJcVa0CnSIyHcA5tUhw/FH0pIIDj7wlrx/+hqpmWTieZUd3ax6lMmI0Ef67XaIFV8bEZiQQeuq3acRVqerXkeh1nueaVvdBHyK1T3g/DumAXex43LiRWDS5wjO1lJrz6uLCfjKvOA8RsqsyVagJAgZg0GOWo3juJXiwZOv8Ca4Xcuad9Y/gWuuUbbZ7JhfCTTeU6kNdTgmQQ4AxoNFea+E03NjKF4FhnGlxbumm7KRy3Dh11Xr3BHHTb4FpAZVaBIn2upDeXJWjlbJShRFw3gLaN9WgCMoP1KuSUU9Lx2ntMGvoU3TyETsxLbmmDcM6wf0TJB3LAKjXnYAj5oIzdBixaa4HZZKATaxYsWMYsWLFjGJTiJGf4Jm98QOqAu8GD3Zi4hBhUqPkbiHGHVnnk3olLDqiL9sOQwW8GH9jdaCVq8qcu6CtKiYvpaSud8Mt4IhRS66p6FOGDQKA2WckKkSNDjg2hLU6xW3AUXDNpkai8TPNTkysQGhh0on/S+yJw92gThjQQuGdo7osQ08K7IylhHZNmMCIZCjuZQV0sGHRGU8HCZUiFLnCVswHSwsdFl7hQLUwp1ghcdustu89o+aMeWZ9Hn2LVIJZT0Exp73dB0GZdGtk8zyTC0t89Rzum32TEYaIy/OF33RypWLKdSN4noN0Le0512A0A/nNOjhTW7Nk/zdS2eDl79RMLbg7RDh/C7qpk7J3c8FN8PuFarSxDBEQVLXYS0hDexlBHklWzLXFvRyY4bZ+Y9E/vsDPtR70rvDMPidE2/gXZyIriy36dEPgmL1LS5Y9rjAO3KNiPkSrTcWUhVrFMN8pI3Yc3wmCmhLkXJE+i+H7ttenTrNMh1Ma850Thed/wBMcQDKFNhPlc3/AKvGjh9QfmvQ5XWpbjjapm0h4jxFob4c68+yNxvFm0KRcTryHUrzO4xNz3FxOpKWboyVjmpfuiM7o6SVuledHH5lJGEnmpmnupWPRZrbHarPfkdHa/XdWiwv21WZm/Ec2ledUHEo+xualJ2Zvy5HsQnjKhWj0BaLkFh2Ktqt/tdzaeXp1CWcZ3YbbOIdlfBgjcFUsUZX161sEESNUOOJqPNwB6HReLnjC52eQ7uJafkh6nEDiZOaVrRlFnnGM28GUqVjx5gyhV1ZGJ6LoIR5uiRCEotkBTto6qcqsquhnbNloTvBrKXHRKLAK04W4CEt3waqJWjLouL8SF1Xd5lHdu8qVoCfJuybACYC5hKbatopTVXBNOz0I1Q0ZeKdl2kzaq2btT2j2WGldqR10q/SvVKb5baax027QHEGIDwsk6vIAH3QBxBLrutL851A0HwVMcOSeSXAZhbYkctz+ibUGapThjyQT1Tq3XQTiMadsCjLK0AKFo1Y3k+iPo3APJGhic0uS6NspbfzaqV5AWo1iqvYAoF1hDiRtz7p89zeoQdzCFBsTVaCrfEVHI4Hk4EH4q03ToVfx9+dhJ2bqihZEXC+LOpscJ0B09Qm7f6iXckCoQPQKr8PMzNd11PwRdaxI1Vbo52k+x5Xx+pW1qPLvVd06oVYpVy0wmFG5lYWhz+JKno1kupvXfilYw6p3gbzRNPFh0SehSndGU8jdyiChvTxId/sgsYt/FYRmdHqfsgK2PUm6AhAVuJP7SUyBRX8Sw2pTJg5h9Upddu/gVqrYxn9oT3hL6tOmTMBEJQMWvJAHZJ1NcPmFCqokSU6sI63uUtXdJ0FCUbGjKiw29aE5wq8JcFXaD/Ki8JuvOopFJMtNep5lxcP8qHr1dVuo+WJ6JWRW9bQqT8QgWHdafUXHOPJ3QfAwN0oXXKANVazpNo9jEXa5deoDOsBWo1jSyY6q8Nbud+gA3KMxbD3ACNhz2+i74TYJqH3g0fKdVZ7ii17NvimRRQTjYkwmjFMd04tqQ5oXD2CIHKQp72xdUGVri0Eakb/AFTkVwGDGqNP99APmd0U3EWO20JHPRU664LcYjLy8xzF7oMmTM67J02zFKi1oY1paSS4OMEEkgARMgEDvzVdqoCbvlFlwq5zSiLmqAkvDtQhrp5lS4i9xJjeDGsfU7KbDRK64pTDngHoXAKV1Npb5TPoZVNxuze6mzwRV8XXP5g1s5hEQ4SInc7rvD7e7pw4BzhJkPgPy8oI3O+hnsU+zi7Nud1TG17OyR4vS8pHIj/Csbm5mzHPnukWME5g1o1P7pAsA4Qoy6qImIH3T26ogBMeH8HbSpwGw86udzJQuMt8rurSAe4O36rbrYksLS3FKvasPRVnWSzFNHSu7O4VGQLHTuAAt/jQkzrlRPuFjDp+NRsgLnFnuO+iWVKqxteUUAPaea7ChpP7KZjk6AdZlE8qQqJwTGPN3rhEVGaFDqhIxbCwtWljDW31au7CRUWYc2WrqhpUSUM2P6lTZTUXy0qFzJaFNZ090LoCVkNRsIV5TKvTQbqK45vk7ILgHhahEeGteGkspRDCkY1dikpWUkLDQXhF74NUO93Z3cHdW5z4pEAzzHcHYql5E9wW9kCmTDh7J6jm1aykZVwxhhp006p9bMlJn5KcaAOeQIH3TrDzoqJk5LkNbTERul+I0BEnZO6FIQlWMsL3NYDAJ1+GqfwCuQbDtAUW2mHhcYbc0nU8zTLRIJ1bBaYIIOoKkwus1zszHB1J8jTkRuk5RVpUS0bJo5GeyJNqIRTaCyrTgJ7Jim6pgApG2zL6odyaIPrv+idYi/SEC2i8DKIEmcx7pWGK5HFKt+WXdAq7f1fyTPtPdm9ANkxubtraWXNLBuf7j0Crt3eZzP8AAglYcs1GO1eSt4rRlKaFbK6CrBetlV29ZBlXRxMYeKtNJJgIGjXkKwYTbDLJ5rdAObSwHvbog2TQi/CC0RCAQcMC3lUxaFyWprMDvaoSjHMUZpp0wHl5eV1Tpc1LY22cqa9GQRzVCIHUdyUaxYiYf4GyWripTir8UTww2QpMToxUU75G8DuhTlgRNKjC5w4SwJiyloozkVhEW1mIKo1NLpiXPC5WdMURNYuxSUjGKTKlsciFJbyqUNXWRAYjaxSNpqVjFI2msA3QJzNJ1gjfVXKyKqTKSs2EV5aJ3GipARj9lTK2eSC8UOd8ZHqirsjwo5nT0Se3w2pP/wBk+rR+itZu+RrSw+nroPOZdGxJ3KnbatZAaA1oEADYBQ0qL4iRPoVDWt606ZfkT+qzoKsc0qwCiuqyAsadQOh4b6iQfkUZdRshdm6AKNLPXY06gukjsJJ+yYXWCjUAjLrAjVo6dwhcFvaYuvOYkFrD7uYxMnlorNX8OYztnpITJwapnPOUlLg8x4lZlcByGyVt2Vm42sIGZVSg6Qixbb5ZDcsSK/pbqw1mpRe01kzFfoSKgb1Ku1uMrQqvbUAaoPRWNplM2KkEGsszErVKmpHlKEiJjmu21guCwLKZAMJkYk8VZmC6ydlrwymRjzq1Z4bZKW3NcudKKu7qfKECVVEWaWLYWFMAsvCB1hOsVw/M6Uh4Qd547q/utZhRlwx0CYbawwI4MRNKjAXDmrmbs6Ii28YlrqeqZ4jXDUpF2CVNopFkjQug1aBUzAkZQjDVKAsKxANnTUVSah6TSTA1KsWFYJsamv8At/dLKSj2LJ0AW9k9/stJ77AfFE1j+Gylxl7zAaNh1JKsrbWQI0A5AQB0SDiu0P5L+UuafUiR9iox1G6aiuBLsYUb/MAjqTtO6r9kJATW2ucujvmvRQEx1Rb81PKWsxFvVdPxERpqVrGslfcQUHVus7sgOp1Poh3gmSfkosFoF1ZzuQAb8SZP2Uc8/pwckC7EnGOZlB+Qlp8RgkGDrodUgt+Ka1OllLi/lL5cW9IPNWbjchtAZjGerJ2HlaO/chefvGc+UH1LjEj913+lYIZNM5ZEnubPO1WRrJSfQ6pceXTvI7w3s5NewOB7TuPmrrZYNRr0GVWNNMvaDDSXNB5iD3nmvN/wgzT7v26H+dF6dwI/NaFp9x7h8wHfclH1TF9HEpw4pi4MjlJplYxO2dTeWO3HyI5EJPctV24stdWuA1iD8P8A1U+5C48Ut0VI7BTQZFRPKTUnOjwmlKrpKsALqVY0CgJUT6q5zoGJwVsvCiY0lTMtfiiYxt0dl14jl3+EPSF2KfdEx5KzdEvtUPSHmHqrEyzloKtJ0TirK+KBlcPbBTe4oQULUoZo6rKQGg/hJp8VemsHlCqnCeC5QDzKttwIChklbKwidtfooKrlFQqardZRLFR4muyNkmw+4dOqsuL2GZK6NjCbcqoCjbsOo1TCKZVQjGwusyk+SwUailtqbnnK0EnoNUNQbmIGu+salek4Vh9OmwBgABjzbud3JUMmRY1YJSoV2VgygzO4iQJc87NHOOiq2NceFzjTtjlYNDUjzO/49B3RH9UqlZrqdFulvUBcYEFzmnUOPTUGFRqVIjQdV6npWijmrPk5+F4PN1OVr2non9OcWcKjqVRxLamrZJMOG416j7K54rhniU3U9p8zDyDxt8P3XmGHUy3K8EgtgiDEEc16vhN4K9FrjuRr2cN1D17RvDkWoh0+H+P/AEGiz77g+0VOyBDiCIcDDgdwQnHhyExvsIbUMny1BoHjmOjhzCFbaVGaOaSP7m+cH4bhcWHVQmqfDPRoHp00Q2msc4f2v/6O/ZTW9rUdswtHV/l+m6tLNCKttGohrsmABJOgR1tZ+GzKPaO/dxRlC0DO7uZ/bol+OYkKNMu972WDm5x6LzcuSWqmsWNdsEpKEXJ+CgcbXHjVy0H8qjDIB9p27ie0/ZL7W2GXTKJ0jY/udyia1GXhpEE+nm3k5idSpHvAGUDQnkADE6D/AD3X6BptPHBijjXhHzeTM8knL5If9ObsIO+uoPLTVW/gRsUqwH949R5eaRtcAKnlAlgIkF3YgHrKbcAVwadYAz5m/Y/svO9aX9K/xX7l9G28gZjwmOwKo9/TyuIV7xES74Kn45SggrwtP9hHtV7SuXR1RNGrIQ94FHZ1eS6vAgwzLumFECuzVQAGNrgLX44nQIRvdd5+mgRMFCuepJ7LfmOsIUVY7LYuncgSjYTznap6FW63qDwwqa86o6jiRDYVpKyUXQXiNwJWsIpZ6g6BKalUuOquHCtjDQeZSyW1BXLLnhNENYEVdDyoWnUjRSVq0hcjdl0gKi6CiXlBMPmRD36LDAN6UqcmF09AFKx0cErUqQtWUaeZwHUhAYfcPYf7557eiueH6DL029D/AJSjDKUQOieU6cQfgfQpM2PdBk58oA4ywrx7QkCX0znb9nD/AKk/JeanCC0wSIka+q9nt2TLTsQVVLLCjSquc9mZslgjVwJdDTHf9V6PoOp2wnifjlfn2eVrINtSX5lcxCyFFkSTI0IGoEwZj6FNsHxR1vDmS+jAzAka6ASJ6GdVHjzQ2i9wADS4CPZc3WRz156JGzHmNLWudLGwSB5ieZC9TU54TTx5FaaBg0snHfF1R6ph2MU6w8pE7FpjMCOnVMB8QvGbvjRhfmYwgCBOgP7hP+G+OKj3MpyXZjEugxudOfJfM5vSFJ3hl34Z2R1Dje9dfB6XPdZKQnF6n+2fRLry+qu0LzHTYfRHH/D+ok/dJJfqc8/U8Uek2PMVxunSadc7+TGkTPc8lVb+o64OYuP/AAaYAHT4Ieuw/wA5qWlUDR0A+C+l0PpWHSe5e6Xy/wDXweVqdbkzKul8Ar6JDMoadoGmxBnbpC4tcPa4mZBB05t06ooXLnGKYDjqd4gevLdN8Jthl83lJJkGNCF3SyKJLFGTE19gFcskka9NgOiacJ4aaIeDpnjT/jz+qNqXhOYRNJky4QB7Og9ZU9BuUtBdL8snoJjlyXkep5d2GWN9tfselpoVJSQLiB85HZVnHKUj01VhvXzUKT3tOV4mHiET21Hgply3RL6T4enGJ0Mrj0OyRXGhldaOd8DZr12ChKNSQpQ5YISHSp2MA9UHSfCKo7oGC6dAbnXspg+NhAUAeeXzUZceqIDzW5bDio0Rfth5UAGi6SJPYW+d4C9CwqnlaFVOH7TmrbTdAXPlkWxoLq3EKa3qSEkubmTCZ2j/ACqBY7edVlWpooatTVRvqoGIa7kMpXlRkLDI04qbDBNVqGeVNhdSKrUBi82L4TdlbSEltdkc0qiEod2tSQ13Uf8AqXYkGtquL5NMw4s9oTGhyxJ1CmwuroR0d9DqkH9QMcNszO0/muZlZzGpgu+H6rj0L+nqq/FHNljcaPN+KeIHmvVY3SmXkBsRA225ICxpeUuOX4nX5c0FTpl7yXHzEzJ5k9SrNw1hra1YU3tB8r/SW+Ya8zEr3ft9ixuHuQjqM0gHTqmHDt0WVmu6Tt6KW4sB4zwWEUw+JaCWtMCNB/jdEYbbtFRrCSHkuB21HIaei6cMPcjlyypMvNpfue+ARBAMb6xKaixc5A2gpWNIVHzLiAxmpc4xsJXX/wAgrv8AMG+GJBLcmmTn53Df5qup9Qx4ZUc+P0+eZbl0avLWB3UdhavcRUygsaToT5nQCJA20PU8lDacUivXfQruFN7nBrGhsBonUF2+YqwOsfCGVtQtpkEkFzYkke87USJ2VI6tThfRF6OWOe18gAt5c+sww7ytDfK7NMESJ9ozpryTUWn5JY5svdzMHc6E+k7BdPsqby0geG1jSc2VrT5SIAkaRH1SDGuN6TGQ1we47lp0DSTsQDvouaeVI6YYRhc1WgHX8mmewFWoOw90H6oTDb7O8uJ1LT8By+Cq93xO2rQLmuEghpZBb4YOxE6uT3h5jPBdlc11U+0YLXNbuGkHUaleLHflzqWR19x6zhjx6ZqPLJXXeZ5/mvNbq05CW1qLqTpM6uI1+aZ0akhNlx/Tk4obBPdBMruN2ktnpqqjeMXoWJUZCpWK2+UnoUIPwbIvIBY1dIRjXJS2plemLHqjJILpFH0UuouR9M6IBJXVY2UDma6nVSz81Mym2Nd1jHnWKN86is6eZ0LFi6PBDyW3CqUAJnWqQ1aWLkn2dUOhUKsuTe2raLFiQcyrUUXiLFixjhz1GXrFiASNxU+HN/MC0sWCXKxraJmx6xYmAd211lqgcnCPiNv1QvFr6T25ajM7S07RI1ER09eyxYk08F/OR/P9jl1PEf0PGW1BTqO5gEgT9E5w3iJ1NjWsHma8u5a5hG57FYsXpN1dGXKSLBRxik9lRjwGGoZkGSDABJjbYKWhgFYVWV6cVG7yNwI5dVixVwzdHLkgrZZ7Wh4wbVe0iowObDuR5Q3rruqnxDe1ppuqvfSDnNkiREDfIP8AcJ+C0sXnZ3Wqr5o9LTe/Bz/amSWeMtLC23ilSZ5q1w8TUe476nVzieS4w/iyi+4b4xqfh6UeGyDUdUfOjngQD6LSxUhFRk/u/wAm3NwXjstvEHGbKApgtzB0ud7lSD1b7u/0VOuuIqFdxiKLGPFXMRLnNZIZSbGxIJMrFi6cORzhbOPJBQlSF+C3TG+JXqUg9rneUE6My7fpqur7jCpUrg0KYplp0IOao4dOhnosWKEccZ5HKXyXm3CCS8jHE8fL6jWNzhgAzioAHeJE8tvTsneE3chYsW1C9wcH2Q6tqkOK4ZmBWLFx9M6qtUUfEbctcQdwpLStIW1i6fBxtUw62dqmTX6LFiDCY1+qlFRYsWM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AutoShape 14" descr="data:image/jpeg;base64,/9j/4AAQSkZJRgABAQAAAQABAAD/2wCEAAkGBhMSEBUSExMUFBAUFRQUFRQUFBQPEBAUFBQVFBQUFRQXHCYeFxkjGRQUIC8gIycpLCwsFR4xNTAqNSYrLCkBCQoKDgwOGA8PGikcHxwpKSkpKSkpLCkpKSkpKSwqKSkpKSksKS0pLCkpKSkpLCksLCwsKSksKSwsLCwsKSkpKf/AABEIAKgBLAMBIgACEQEDEQH/xAAcAAACAgMBAQAAAAAAAAAAAAAEBQMGAAECBwj/xAA6EAABAwIEBAMGBQMFAAMAAAABAAIRAwQFEiExBkFRYRMicTJCgZGhsRQjwdHwB1LhFWJykvEWM4L/xAAbAQADAQEBAQEAAAAAAAAAAAABAgMABAUGB//EAC4RAAICAQQBAwEGBwAAAAAAAAABAhEDBBIhMUEFIlETMmFxgZGxBhQkQqHB4f/aAAwDAQACEQMRAD8A8cxOycx8RqVZeFK3gMJcYR3ENqxr82iq9xigc7K3br1SdoKJuI8eNV5y6N6pASrQMPaWHbZJ69hCCmhnFoBpDVSVuSnp28KCsnsQsOEnyILFhqjcBZLVLiWHGUl0UqyrtHmTCmyQi24Zrsi6djAU5ZUUjifkVttkVQoBFfhVIyzPRQeSy6x0T25aEW24CFZZFEU8PKm2iiRJ+KQd3TzBNKWGFd3OGkN2WU0ZxbKk8ZXSrLhVs5zG1HgCmdhmGZ0b+UGR6kJZZ4f4lwGmMjdXTOXsCib+8cXlrXSNQS3aBtoujwc77COJcVa0CnSIyHcA5tUhw/FH0pIIDj7wlrx/+hqpmWTieZUd3ax6lMmI0Ef67XaIFV8bEZiQQeuq3acRVqerXkeh1nueaVvdBHyK1T3g/DumAXex43LiRWDS5wjO1lJrz6uLCfjKvOA8RsqsyVagJAgZg0GOWo3juJXiwZOv8Ca4Xcuad9Y/gWuuUbbZ7JhfCTTeU6kNdTgmQQ4AxoNFea+E03NjKF4FhnGlxbumm7KRy3Dh11Xr3BHHTb4FpAZVaBIn2upDeXJWjlbJShRFw3gLaN9WgCMoP1KuSUU9Lx2ntMGvoU3TyETsxLbmmDcM6wf0TJB3LAKjXnYAj5oIzdBixaa4HZZKATaxYsWMYsWLFjGJTiJGf4Jm98QOqAu8GD3Zi4hBhUqPkbiHGHVnnk3olLDqiL9sOQwW8GH9jdaCVq8qcu6CtKiYvpaSud8Mt4IhRS66p6FOGDQKA2WckKkSNDjg2hLU6xW3AUXDNpkai8TPNTkysQGhh0on/S+yJw92gThjQQuGdo7osQ08K7IylhHZNmMCIZCjuZQV0sGHRGU8HCZUiFLnCVswHSwsdFl7hQLUwp1ghcdustu89o+aMeWZ9Hn2LVIJZT0Exp73dB0GZdGtk8zyTC0t89Rzum32TEYaIy/OF33RypWLKdSN4noN0Le0512A0A/nNOjhTW7Nk/zdS2eDl79RMLbg7RDh/C7qpk7J3c8FN8PuFarSxDBEQVLXYS0hDexlBHklWzLXFvRyY4bZ+Y9E/vsDPtR70rvDMPidE2/gXZyIriy36dEPgmL1LS5Y9rjAO3KNiPkSrTcWUhVrFMN8pI3Yc3wmCmhLkXJE+i+H7ttenTrNMh1Ma850Thed/wBMcQDKFNhPlc3/AKvGjh9QfmvQ5XWpbjjapm0h4jxFob4c68+yNxvFm0KRcTryHUrzO4xNz3FxOpKWboyVjmpfuiM7o6SVuledHH5lJGEnmpmnupWPRZrbHarPfkdHa/XdWiwv21WZm/Ec2ledUHEo+xualJ2Zvy5HsQnjKhWj0BaLkFh2Ktqt/tdzaeXp1CWcZ3YbbOIdlfBgjcFUsUZX161sEESNUOOJqPNwB6HReLnjC52eQ7uJafkh6nEDiZOaVrRlFnnGM28GUqVjx5gyhV1ZGJ6LoIR5uiRCEotkBTto6qcqsquhnbNloTvBrKXHRKLAK04W4CEt3waqJWjLouL8SF1Xd5lHdu8qVoCfJuybACYC5hKbatopTVXBNOz0I1Q0ZeKdl2kzaq2btT2j2WGldqR10q/SvVKb5baax027QHEGIDwsk6vIAH3QBxBLrutL851A0HwVMcOSeSXAZhbYkctz+ibUGapThjyQT1Tq3XQTiMadsCjLK0AKFo1Y3k+iPo3APJGhic0uS6NspbfzaqV5AWo1iqvYAoF1hDiRtz7p89zeoQdzCFBsTVaCrfEVHI4Hk4EH4q03ToVfx9+dhJ2bqihZEXC+LOpscJ0B09Qm7f6iXckCoQPQKr8PMzNd11PwRdaxI1Vbo52k+x5Xx+pW1qPLvVd06oVYpVy0wmFG5lYWhz+JKno1kupvXfilYw6p3gbzRNPFh0SehSndGU8jdyiChvTxId/sgsYt/FYRmdHqfsgK2PUm6AhAVuJP7SUyBRX8Sw2pTJg5h9Upddu/gVqrYxn9oT3hL6tOmTMBEJQMWvJAHZJ1NcPmFCqokSU6sI63uUtXdJ0FCUbGjKiw29aE5wq8JcFXaD/Ki8JuvOopFJMtNep5lxcP8qHr1dVuo+WJ6JWRW9bQqT8QgWHdafUXHOPJ3QfAwN0oXXKANVazpNo9jEXa5deoDOsBWo1jSyY6q8Nbud+gA3KMxbD3ACNhz2+i74TYJqH3g0fKdVZ7ii17NvimRRQTjYkwmjFMd04tqQ5oXD2CIHKQp72xdUGVri0Eakb/AFTkVwGDGqNP99APmd0U3EWO20JHPRU664LcYjLy8xzF7oMmTM67J02zFKi1oY1paSS4OMEEkgARMgEDvzVdqoCbvlFlwq5zSiLmqAkvDtQhrp5lS4i9xJjeDGsfU7KbDRK64pTDngHoXAKV1Npb5TPoZVNxuze6mzwRV8XXP5g1s5hEQ4SInc7rvD7e7pw4BzhJkPgPy8oI3O+hnsU+zi7Nud1TG17OyR4vS8pHIj/Csbm5mzHPnukWME5g1o1P7pAsA4Qoy6qImIH3T26ogBMeH8HbSpwGw86udzJQuMt8rurSAe4O36rbrYksLS3FKvasPRVnWSzFNHSu7O4VGQLHTuAAt/jQkzrlRPuFjDp+NRsgLnFnuO+iWVKqxteUUAPaea7ChpP7KZjk6AdZlE8qQqJwTGPN3rhEVGaFDqhIxbCwtWljDW31au7CRUWYc2WrqhpUSUM2P6lTZTUXy0qFzJaFNZ090LoCVkNRsIV5TKvTQbqK45vk7ILgHhahEeGteGkspRDCkY1dikpWUkLDQXhF74NUO93Z3cHdW5z4pEAzzHcHYql5E9wW9kCmTDh7J6jm1aykZVwxhhp006p9bMlJn5KcaAOeQIH3TrDzoqJk5LkNbTERul+I0BEnZO6FIQlWMsL3NYDAJ1+GqfwCuQbDtAUW2mHhcYbc0nU8zTLRIJ1bBaYIIOoKkwus1zszHB1J8jTkRuk5RVpUS0bJo5GeyJNqIRTaCyrTgJ7Jim6pgApG2zL6odyaIPrv+idYi/SEC2i8DKIEmcx7pWGK5HFKt+WXdAq7f1fyTPtPdm9ANkxubtraWXNLBuf7j0Crt3eZzP8AAglYcs1GO1eSt4rRlKaFbK6CrBetlV29ZBlXRxMYeKtNJJgIGjXkKwYTbDLJ5rdAObSwHvbog2TQi/CC0RCAQcMC3lUxaFyWprMDvaoSjHMUZpp0wHl5eV1Tpc1LY22cqa9GQRzVCIHUdyUaxYiYf4GyWripTir8UTww2QpMToxUU75G8DuhTlgRNKjC5w4SwJiyloozkVhEW1mIKo1NLpiXPC5WdMURNYuxSUjGKTKlsciFJbyqUNXWRAYjaxSNpqVjFI2msA3QJzNJ1gjfVXKyKqTKSs2EV5aJ3GipARj9lTK2eSC8UOd8ZHqirsjwo5nT0Se3w2pP/wBk+rR+itZu+RrSw+nroPOZdGxJ3KnbatZAaA1oEADYBQ0qL4iRPoVDWt606ZfkT+qzoKsc0qwCiuqyAsadQOh4b6iQfkUZdRshdm6AKNLPXY06gukjsJJ+yYXWCjUAjLrAjVo6dwhcFvaYuvOYkFrD7uYxMnlorNX8OYztnpITJwapnPOUlLg8x4lZlcByGyVt2Vm42sIGZVSg6Qixbb5ZDcsSK/pbqw1mpRe01kzFfoSKgb1Ku1uMrQqvbUAaoPRWNplM2KkEGsszErVKmpHlKEiJjmu21guCwLKZAMJkYk8VZmC6ydlrwymRjzq1Z4bZKW3NcudKKu7qfKECVVEWaWLYWFMAsvCB1hOsVw/M6Uh4Qd547q/utZhRlwx0CYbawwI4MRNKjAXDmrmbs6Ii28YlrqeqZ4jXDUpF2CVNopFkjQug1aBUzAkZQjDVKAsKxANnTUVSah6TSTA1KsWFYJsamv8At/dLKSj2LJ0AW9k9/stJ77AfFE1j+Gylxl7zAaNh1JKsrbWQI0A5AQB0SDiu0P5L+UuafUiR9iox1G6aiuBLsYUb/MAjqTtO6r9kJATW2ucujvmvRQEx1Rb81PKWsxFvVdPxERpqVrGslfcQUHVus7sgOp1Poh3gmSfkosFoF1ZzuQAb8SZP2Uc8/pwckC7EnGOZlB+Qlp8RgkGDrodUgt+Ka1OllLi/lL5cW9IPNWbjchtAZjGerJ2HlaO/chefvGc+UH1LjEj913+lYIZNM5ZEnubPO1WRrJSfQ6pceXTvI7w3s5NewOB7TuPmrrZYNRr0GVWNNMvaDDSXNB5iD3nmvN/wgzT7v26H+dF6dwI/NaFp9x7h8wHfclH1TF9HEpw4pi4MjlJplYxO2dTeWO3HyI5EJPctV24stdWuA1iD8P8A1U+5C48Ut0VI7BTQZFRPKTUnOjwmlKrpKsALqVY0CgJUT6q5zoGJwVsvCiY0lTMtfiiYxt0dl14jl3+EPSF2KfdEx5KzdEvtUPSHmHqrEyzloKtJ0TirK+KBlcPbBTe4oQULUoZo6rKQGg/hJp8VemsHlCqnCeC5QDzKttwIChklbKwidtfooKrlFQqardZRLFR4muyNkmw+4dOqsuL2GZK6NjCbcqoCjbsOo1TCKZVQjGwusyk+SwUailtqbnnK0EnoNUNQbmIGu+salek4Vh9OmwBgABjzbud3JUMmRY1YJSoV2VgygzO4iQJc87NHOOiq2NceFzjTtjlYNDUjzO/49B3RH9UqlZrqdFulvUBcYEFzmnUOPTUGFRqVIjQdV6npWijmrPk5+F4PN1OVr2non9OcWcKjqVRxLamrZJMOG416j7K54rhniU3U9p8zDyDxt8P3XmGHUy3K8EgtgiDEEc16vhN4K9FrjuRr2cN1D17RvDkWoh0+H+P/AEGiz77g+0VOyBDiCIcDDgdwQnHhyExvsIbUMny1BoHjmOjhzCFbaVGaOaSP7m+cH4bhcWHVQmqfDPRoHp00Q2msc4f2v/6O/ZTW9rUdswtHV/l+m6tLNCKttGohrsmABJOgR1tZ+GzKPaO/dxRlC0DO7uZ/bol+OYkKNMu972WDm5x6LzcuSWqmsWNdsEpKEXJ+CgcbXHjVy0H8qjDIB9p27ie0/ZL7W2GXTKJ0jY/udyia1GXhpEE+nm3k5idSpHvAGUDQnkADE6D/AD3X6BptPHBijjXhHzeTM8knL5If9ObsIO+uoPLTVW/gRsUqwH949R5eaRtcAKnlAlgIkF3YgHrKbcAVwadYAz5m/Y/svO9aX9K/xX7l9G28gZjwmOwKo9/TyuIV7xES74Kn45SggrwtP9hHtV7SuXR1RNGrIQ94FHZ1eS6vAgwzLumFECuzVQAGNrgLX44nQIRvdd5+mgRMFCuepJ7LfmOsIUVY7LYuncgSjYTznap6FW63qDwwqa86o6jiRDYVpKyUXQXiNwJWsIpZ6g6BKalUuOquHCtjDQeZSyW1BXLLnhNENYEVdDyoWnUjRSVq0hcjdl0gKi6CiXlBMPmRD36LDAN6UqcmF09AFKx0cErUqQtWUaeZwHUhAYfcPYf7557eiueH6DL029D/AJSjDKUQOieU6cQfgfQpM2PdBk58oA4ywrx7QkCX0znb9nD/AKk/JeanCC0wSIka+q9nt2TLTsQVVLLCjSquc9mZslgjVwJdDTHf9V6PoOp2wnifjlfn2eVrINtSX5lcxCyFFkSTI0IGoEwZj6FNsHxR1vDmS+jAzAka6ASJ6GdVHjzQ2i9wADS4CPZc3WRz156JGzHmNLWudLGwSB5ieZC9TU54TTx5FaaBg0snHfF1R6ph2MU6w8pE7FpjMCOnVMB8QvGbvjRhfmYwgCBOgP7hP+G+OKj3MpyXZjEugxudOfJfM5vSFJ3hl34Z2R1Dje9dfB6XPdZKQnF6n+2fRLry+qu0LzHTYfRHH/D+ok/dJJfqc8/U8Uek2PMVxunSadc7+TGkTPc8lVb+o64OYuP/AAaYAHT4Ieuw/wA5qWlUDR0A+C+l0PpWHSe5e6Xy/wDXweVqdbkzKul8Ar6JDMoadoGmxBnbpC4tcPa4mZBB05t06ooXLnGKYDjqd4gevLdN8Jthl83lJJkGNCF3SyKJLFGTE19gFcskka9NgOiacJ4aaIeDpnjT/jz+qNqXhOYRNJky4QB7Og9ZU9BuUtBdL8snoJjlyXkep5d2GWN9tfselpoVJSQLiB85HZVnHKUj01VhvXzUKT3tOV4mHiET21Hgply3RL6T4enGJ0Mrj0OyRXGhldaOd8DZr12ChKNSQpQ5YISHSp2MA9UHSfCKo7oGC6dAbnXspg+NhAUAeeXzUZceqIDzW5bDio0Rfth5UAGi6SJPYW+d4C9CwqnlaFVOH7TmrbTdAXPlkWxoLq3EKa3qSEkubmTCZ2j/ACqBY7edVlWpooatTVRvqoGIa7kMpXlRkLDI04qbDBNVqGeVNhdSKrUBi82L4TdlbSEltdkc0qiEod2tSQ13Uf8AqXYkGtquL5NMw4s9oTGhyxJ1CmwuroR0d9DqkH9QMcNszO0/muZlZzGpgu+H6rj0L+nqq/FHNljcaPN+KeIHmvVY3SmXkBsRA225ICxpeUuOX4nX5c0FTpl7yXHzEzJ5k9SrNw1hra1YU3tB8r/SW+Ya8zEr3ft9ixuHuQjqM0gHTqmHDt0WVmu6Tt6KW4sB4zwWEUw+JaCWtMCNB/jdEYbbtFRrCSHkuB21HIaei6cMPcjlyypMvNpfue+ARBAMb6xKaixc5A2gpWNIVHzLiAxmpc4xsJXX/wAgrv8AMG+GJBLcmmTn53Df5qup9Qx4ZUc+P0+eZbl0avLWB3UdhavcRUygsaToT5nQCJA20PU8lDacUivXfQruFN7nBrGhsBonUF2+YqwOsfCGVtQtpkEkFzYkke87USJ2VI6tThfRF6OWOe18gAt5c+sww7ytDfK7NMESJ9ozpryTUWn5JY5svdzMHc6E+k7BdPsqby0geG1jSc2VrT5SIAkaRH1SDGuN6TGQ1we47lp0DSTsQDvouaeVI6YYRhc1WgHX8mmewFWoOw90H6oTDb7O8uJ1LT8By+Cq93xO2rQLmuEghpZBb4YOxE6uT3h5jPBdlc11U+0YLXNbuGkHUaleLHflzqWR19x6zhjx6ZqPLJXXeZ5/mvNbq05CW1qLqTpM6uI1+aZ0akhNlx/Tk4obBPdBMruN2ktnpqqjeMXoWJUZCpWK2+UnoUIPwbIvIBY1dIRjXJS2plemLHqjJILpFH0UuouR9M6IBJXVY2UDma6nVSz81Mym2Nd1jHnWKN86is6eZ0LFi6PBDyW3CqUAJnWqQ1aWLkn2dUOhUKsuTe2raLFiQcyrUUXiLFixjhz1GXrFiASNxU+HN/MC0sWCXKxraJmx6xYmAd211lqgcnCPiNv1QvFr6T25ajM7S07RI1ER09eyxYk08F/OR/P9jl1PEf0PGW1BTqO5gEgT9E5w3iJ1NjWsHma8u5a5hG57FYsXpN1dGXKSLBRxik9lRjwGGoZkGSDABJjbYKWhgFYVWV6cVG7yNwI5dVixVwzdHLkgrZZ7Wh4wbVe0iowObDuR5Q3rruqnxDe1ppuqvfSDnNkiREDfIP8AcJ+C0sXnZ3Wqr5o9LTe/Bz/amSWeMtLC23ilSZ5q1w8TUe476nVzieS4w/iyi+4b4xqfh6UeGyDUdUfOjngQD6LSxUhFRk/u/wAm3NwXjstvEHGbKApgtzB0ud7lSD1b7u/0VOuuIqFdxiKLGPFXMRLnNZIZSbGxIJMrFi6cORzhbOPJBQlSF+C3TG+JXqUg9rneUE6My7fpqur7jCpUrg0KYplp0IOao4dOhnosWKEccZ5HKXyXm3CCS8jHE8fL6jWNzhgAzioAHeJE8tvTsneE3chYsW1C9wcH2Q6tqkOK4ZmBWLFx9M6qtUUfEbctcQdwpLStIW1i6fBxtUw62dqmTX6LFiDCY1+qlFRYsWM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http://farm7.staticflickr.com/6051/6220707707_b4efe1c24a_z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5117783"/>
            <a:ext cx="3048000" cy="17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ular Callout 12"/>
          <p:cNvSpPr/>
          <p:nvPr/>
        </p:nvSpPr>
        <p:spPr>
          <a:xfrm>
            <a:off x="2590800" y="4038600"/>
            <a:ext cx="2438400" cy="2362200"/>
          </a:xfrm>
          <a:prstGeom prst="wedgeRectCallout">
            <a:avLst>
              <a:gd name="adj1" fmla="val -83634"/>
              <a:gd name="adj2" fmla="val 6343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Please support me. I didn’t choose to have a disorder.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Please consider our ideas and statistics.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6" name="Picture 4" descr="https://encrypted-tbn2.google.com/images?q=tbn:ANd9GcR8lEmcDM4bE-GKFNN34plO1KW4LR-HByGYNrYyJuINlK6d88Ox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96200" cy="6163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Who?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5800" dirty="0" smtClean="0">
                <a:solidFill>
                  <a:srgbClr val="7030A0"/>
                </a:solidFill>
              </a:rPr>
              <a:t>Autism affects all races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and ethnic groups.</a:t>
            </a:r>
          </a:p>
          <a:p>
            <a:r>
              <a:rPr lang="en-US" sz="5800" dirty="0" smtClean="0">
                <a:solidFill>
                  <a:srgbClr val="7030A0"/>
                </a:solidFill>
              </a:rPr>
              <a:t>It is estimated that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one in every 166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children are affected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by autism.</a:t>
            </a:r>
          </a:p>
          <a:p>
            <a:r>
              <a:rPr lang="en-US" sz="5800" b="1" u="sng" dirty="0" smtClean="0">
                <a:solidFill>
                  <a:srgbClr val="7030A0"/>
                </a:solidFill>
              </a:rPr>
              <a:t>We</a:t>
            </a:r>
            <a:r>
              <a:rPr lang="en-US" sz="5800" dirty="0" smtClean="0">
                <a:solidFill>
                  <a:srgbClr val="7030A0"/>
                </a:solidFill>
              </a:rPr>
              <a:t> have the power </a:t>
            </a:r>
            <a:br>
              <a:rPr lang="en-US" sz="5800" dirty="0" smtClean="0">
                <a:solidFill>
                  <a:srgbClr val="7030A0"/>
                </a:solidFill>
              </a:rPr>
            </a:br>
            <a:r>
              <a:rPr lang="en-US" sz="5800" dirty="0" smtClean="0">
                <a:solidFill>
                  <a:srgbClr val="7030A0"/>
                </a:solidFill>
              </a:rPr>
              <a:t>to help.</a:t>
            </a:r>
          </a:p>
          <a:p>
            <a:endParaRPr lang="en-US" dirty="0"/>
          </a:p>
        </p:txBody>
      </p:sp>
      <p:pic>
        <p:nvPicPr>
          <p:cNvPr id="7" name="Picture 5" descr="F:\tommy-print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What?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If we do nothing to help, it will just keep getting worse.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Autism is the only dramatically raising disorder.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 new case of autism is diagnosed almost every 20 minutes in the United States.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There are about 1.5 million autistic people in the United States.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Wearing ribbons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3074" name="Picture 2" descr="http://www.hss.state.ak.us/autism/assets/ad_autism-wh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28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F0"/>
                </a:solidFill>
              </a:rPr>
              <a:t>When?</a:t>
            </a:r>
            <a:endParaRPr 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0292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1746- The first case was discovered in the United States.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098" name="Picture 2" descr="https://encrypted-tbn0.google.com/images?q=tbn:ANd9GcTSlAw0j4GCSXD3BGGbSZW0u1I-Z9hT4JzotTFmJykaglyniVw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3952875"/>
            <a:ext cx="1571625" cy="2905125"/>
          </a:xfrm>
          <a:prstGeom prst="rect">
            <a:avLst/>
          </a:prstGeom>
          <a:noFill/>
        </p:spPr>
      </p:pic>
      <p:pic>
        <p:nvPicPr>
          <p:cNvPr id="4102" name="Picture 6" descr="https://encrypted-tbn2.google.com/images?q=tbn:ANd9GcRpzG6dYAqf_KHatj30Cq9vX6aU18GVkHVKcn0NoIzYLvfVcVI-C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33849"/>
            <a:ext cx="1676400" cy="2724151"/>
          </a:xfrm>
          <a:prstGeom prst="rect">
            <a:avLst/>
          </a:prstGeom>
          <a:noFill/>
        </p:spPr>
      </p:pic>
      <p:pic>
        <p:nvPicPr>
          <p:cNvPr id="4104" name="Picture 8" descr="https://encrypted-tbn1.google.com/images?q=tbn:ANd9GcQF3zIwYQLZ5W6EidXD75KiAx9aPkMJTX56maJtRJBt2gpN0YXqa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943475"/>
            <a:ext cx="1524000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Where?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Autism is a world wide disorder that most countries don’t acknowledge.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 is hard to get a range on where autism is most common due to some people being in denial.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Also, medical doctors in some countries don’t know how to recognize autism.</a:t>
            </a:r>
          </a:p>
        </p:txBody>
      </p:sp>
      <p:sp>
        <p:nvSpPr>
          <p:cNvPr id="19458" name="AutoShape 2" descr="data:image/jpeg;base64,/9j/4AAQSkZJRgABAQAAAQABAAD/2wCEAAkGBhQSERUUEhQVFBUWFxgXGBcYFxgXFxYYFxgYFxgWHBgXHCYfGBojHBcVHy8gJCcpLCwsFx4xNTAqNScrLCkBCQoKDgwOGg8PGiwkHyU0LCwsLCksLCksKi0sLCwsLCwsLCwsLCwsLCksLCwsKSwsLCwsLCksLCksLCkpKSwpLP/AABEIAOEA4QMBIgACEQEDEQH/xAAcAAACAwEBAQEAAAAAAAAAAAAABQMEBgcCAQj/xAA+EAABAwIEBAQEBAUCBgMBAAABAAIRAyEEBRIxBkFRYRMicYEykaGxQsHR8AcUUmLhFSMWNENygvEzU5IX/8QAGgEAAgMBAQAAAAAAAAAAAAAAAAMCBAUBBv/EAC4RAAICAgIBAgYBAgcAAAAAAAABAhEDIQQSMRNBBSIyUWFxsRQzI0JSkaHB8f/aAAwDAQACEQMRAD8A4ahCEACEIQAIQhAAhCEACEIQAIQvTaZOwJQB5QrTMteeUeqmblJ5uHyUurOdkL0Jj/pP930Xh+VnkZR1ZzsiihWnYByhdQcOSOrO2iNCEKJ0EIQgAQhCABCEIAEIQgAQhCABCEIAEIQgAQhCABCFLh8O55hokoSsG6Ilaw+XudygLQ5XwxAl1z6dVoKWSAbg7f0yY9FZWB+5VlyY3SMjg8iB35JpTysDYJ6/JeQaRPM8/ZH8p4YGoSOZUuqRD1GxOMD2Xw4JO6Wh2xH2P1Xh1RgkfvuovR1NsSuwSgdhVoWsBEwI91UrUgRqbB91wlsRuwxVV+EhNmUHzF49f2VFWMGHBFHewkqUv6h7/wCVBVwX9JnsU+fhwdrpdVo6XQotWTTFDmxuviu1BO4/wq1SjHcKDjQxSsjQhCgSBCEIAEIQgAQhCABCEIAEIQgAQhTYTCOqvDGCSTAXUr0jjdbPeAwDqztLB6noF0HJeHW0m2EuiSeavZJw03D0YtrduU2ZS8QaGyG83C09b9I+499HFiUFb8mTn5Dm6Xgr4Agu38rbHYT8+9k0q4VocHG+wAi41HfqNlUbSbTLnE/CJtYRaBtP16r1Sw1apUuQ9odIAjSQQT7gTt+inNX4Ewf3JX5eXmdQI/z8il1fCw6JJuYHb9907y7CVJiuAQQRF7EyDsYiIJF/opnYRtIcoABJAkm1t5gdfUe9SaovY3aMbjKeknyQOZIAn0/qVLBOGqWtI1b6pHPfb81o8bjqdV+mkPFqEkaWteBF9yRf2+i+ZliHQ1lJo1uJ1gss3TGod7kDee4lL7DaErcSJIkdxBNtpnYhfXYSHaoEFu3uvmJy99MDVThokCNRAkzPmJIULcZ4diR1vcHa+9vzXE70SarZSxdN1MlzfhmCPyHZUzUc/cAn5Efvumj8c0iQLHf39eSXVsOGEgAwYgjmDcXTGqRGLUmUhULTHePZfahDwZBBHOLKY4KTAuf6jy6K34QIjY/c9UaYeDO1qSrkXTjF4cAF0bdEr0AmPcLhNMp1qMKFMHAbKpWox6Jco+6GRl7ESEISyYIQhAAhCEACEIQAIQhAAtrwlgxRGtwOt0DuAeQ7n6LN5JgvEqSRZtz68h++i6FlmXC76h0saLm1z0HfdX+Ji/zszublpdEMsG04ipLvLTbYD3mNrkAi6vV8zpDytFhPmgnaIAA3nnflzWZxedEjTTGhg2E3I5z681DTe9/KTExBiDt++yuuJn00jRYWrrfpeSG7QRF5tvysQtZgsHppuJMGCBFoHIj6LHZCzxWU9UnQSS5xnS2XCPk0W7p9mObVHtinAE+aTB0iIAMG9j80iavSHQ15KFbFA1SQ90irB032GwPdod+ad8TUm/yuoCTpabTMWHIE2n6LHMp1Ze5zjafJOkEkRZxO5PrstThMYThaIAIcGjSHD4oMaY21C1huDbeyM6pFjA9mZpZPX8XU4PZUiQGFwMRP4Y+/2W5wmStYwOc3U4CTG5Pvv787r7gc5Gj/AHB52l2w3i9p32U1biiiBvNpECZ7WVDtGG2y5GDfgqGtSqRSqFjS+zWOI83IAcne0rm2OcynUcwt1tEiCdjPK1iLjomXEOLdXqB5hsfC0bjn8yQPkvmfYM+I15bArMY47Rre0OJmIB1G/wA+aV66l4OPToS18G3S11MEA2g7OINyDP0UdbAPdo0t0wI+LVEmefKDsmDMJpcAR8vYQneCoa/IGkuDTcNkby2SPh3cPkrMM7epEHD/AE+TLPwxDLjffqoK+GdpG5HX97fvZabMcA+0sIjpzPcdYWcrUHk82yb+3OTZcTQxsW4zEeXR2P8Aj3SMCCm+KwNRtQ6gbSQXbEATuqFRhBuLg3VlIimRYqnpIPIr41sgg7FXK7NdLVGxv9v0VGm6P31RRJOynUpwYXhXMSyRPMKmq849WNi7QIQhQJAhCEACEIQAIQpsHQ11Gt6kD25/RdSt0cbpWanIsHopAnd3mPvt9IT3FYtxpMpkiGyQNtz9/qq1GjMCw9bAe/JWhgvLqmZNu8bm/KbexW/GChFRPPzn3k5MqU6EuEQSN5A0iLi539wtPw3gGOa5w80zc7nkNpgb/MdVn8XQnRTb8Rgu+kD0ET79lu+GMmNFrZM+W97dUrJKkTS7CjhqmGPqUHGHPlwaRuZJse7YEeq02Nyxj262HSYAgRE9C0i3uqHGWDpONKo2qWV2/BoAdNpEt99+juYXihmwfoFdgdVtLmHS0/3GbtPVV5O9ocklpkNDh2qXtJFtWwJ1SCTMnYbWjqPTTZxkr6jWhrfOXfFyaC3S7bqLe/ZKcz4wbhWahTdpEAlx0apMeUGXH1I2BMlQYPjc13aGtJaRJNS0C8RB6gXPt3o8vMoR+ct8fGm6Ra/0F9K+ul/US55ERudiOvNIsVXpu8jGtaW2kEEOFwTBEj8N+ajxrH1nz5nFuoyTaIk+wUGTZdrL6hc2HBzSNQsIEuv95HIrz+Xkxa0aUcbiytjDp+E6ifxD691bzLEA5fRaXS/WbWs1upre4/8AfZR4zCGdQB07TPlPQ/Q/VK69OJki2wuZPS3JchkYjNGto1eVMpYym2nDBWbAeS2HubESCIE3ifpcFWMJjG4M1KLgXFp1zH/TAB1EwJIn4RKxtHEClUBY8uEC8aSCYJHsefOJT5mZeK/U5xlumXHeGwW33mdXsR0Wlh5Kpp/+lazxxNiKThqY5wn+4aBBMHeW7T6Ee2VrVHjUX3Gn1Hb7fRbjI+GHOquqV2yx4IYAAfiI888iZO0RJUXEXCLzPgsbBPMxH/jER2Cf0cnaB3VnMMXj3PEXDZsJnko6VHVJJAEgX+9htZOs14WqUiSbNAme/RV6hqVKQpUqWprbOdpuCSSDq5N+i0kklohZSo0YbUDrDSY7wYlKNK1OcZecPShzrkAACN+feAJ//SzQCGicWRgqlVZBIVw7qHGt2KTkWh0XsrIQhVhoIQhAAhCEACb8M0dVef6QT+X5pQtFwezzPPSB91Y40e2WKK/Jl1xSZrMDQa6q1rjDSDeCYJBgwLnlZMMdUYdLWH/49LYNthE2O83Pd3YJbQqgO128oHudQ277n2Xik6LGYM/ufqtuSMEYUaejEgjqPk4LfYR7WUZcfK0SSecR0/d1nMpwjK0jaoGkhxv5QfvMp5gj4VMsqiWxubgg8rb9FUy7LOP7kr6jCA43mSGxMgdSdhb5WgqpRxDtRe1jKbb3NNpM9QYDie8qDAZi6i/RUYDTPw1G+bRvDXASYG0q1XxXiPIZpIbaQNh2kiOaQ1Q9MwPGeY1Kr2UiWwXiIBBDiSL3v901wmE8Gu2OWqmZ3sTBjrE/PurGLymjUxDXudUY5jgbtB2gyIPb5LTZrk/gsbXpaqhbBc1/mtGkPvBkW5/ZZnxTE8mJOC2r1+KLvEl1lsUODqUuaC7yubvEyOcco37SqGZ4A0aTYa7zfGQARqMktkCY5XPRanHcPPrNHhtgkdtN5G94EGV4xWW1mOhw8waNZBGhzbeYEwQ6Y2C8lBZfrrS8mzLr49zJNpEt81t4B3j9N+QVHE4QESBf0hO/5Eweck9bEE6h85XulkxeQ2QNREz0kTun+o5S0Vp4/l2IcNhpcGaCJjzWP05eye5XlRaY0zIjqDMG8QRHlM917xHh/wA3UJIdpcAxrD8Tj/cLBogzHtZaSpmQp0QR53uI8mjfmWx/TbmeS0MUV7lDqhnhKJp026h5iAAPz/tEDa/uq2PzOnTbLzF49/Tn6d1i814mrmfMQGWABkFzeci282FvZZfBYz+bq6n4oUjSLQ3xCYcS7cBu+wPt0C1uNP1HS8I5KWtGh4xzKm5rWMdLHVAHwJ8tnRPLf1sl+M4hY6lraIhzxECHMpyGwY5gi3bkq2YuoUaR0VWVnuAgFpi7jLpm5mOu3PdZ3O81D202NAApjSABbnN+ckk+60UhG2yPOcx8WT/UQY3gAQACbxB+gStrbr0Nl6Y0zbfop0MWirVC84xnl+qsYhlu/NQ1fhPokyWhiYuQhCplgEIQgAQhNMpe2nL3N1O/ADsD/UevYKMpdVZKEezoovwjhuI9VqOBqOovaTGpzWk9Jt+az+JxBcSTclMeFsz8Kq4TGoD5g2VjhSfqqxPOx/4LUTUYmkWOczfS4j1gkKRxgCDcAT0mx/wfRWs2pOdiHOZcvcXDTe5MuHsZVGnbYgGN+pMEDs79Fvs88hngMa6m0ua6JLoixbDhYdu3QrVcKZu2sXU6hDi27SQBM9ATY9RsYWBfWjWAI80x2iCPWyt5E+oazBTJa+RHrt9dlXnFNDotpnQxl9MVHAMfMatrX3A6ntHZByxo/wBwsDDzIeWx3NwJ/eybYWo9rG+IAaum7QQdjc7fuSslxFxRDgx4AJ0kyA6AdhANnAAEz6qltstaSG7HFzzBphzYcG2dqZqibEwCTuF7HFD21xQq0IJcGyHAgg22InoPdVMuxdLEk03Q2G6CQdLng3Y+m4GW2F+91czPJ8R4bcQzQ+qyQZ85dTBBa7oXwLwAT1SpV7liCfsaHHZx4VWnTADWPaWhx2D7FrfkDyvPZZ3G8SU/5otNwByg8hY3iZM/LmlWKxdbEUwyuQ4gl7BAaZAggwLkkR1ss7modIrNknao0EyTeD6EafUrD5uNyTXsvP8AzT/6f6LkcrxtM2NbFNAOprTzk+3TkI+yzGJrP1EAW+hnpe6fZHVbWoEHcjpI9BF5SnPK7WsqhxNNzQSHQZjTuPfb9ZXnuPjcZda/BfzSuNlBuZYXB1AatV2uRZjQ4M6kk8xHITexSXOONmCXUnCo7V+OSIIIkWAEWjpOyxmJOrv3Mzyv3uoDTgEmekGekz9vmF7WHBxQr3Mbre2zRYfiV9VwFTSGmwiwF7W2jZUcVlpY8gHe7bgSDaLnebQlbOQWkoUqj3t8Sk9zNBZOnzXEl+8ghMjjjimnGkn5X8HJfLsUnFWAHz5qOCp62HBdY3i8AbztHLmvdWgGzcECPQ+kiYVw5aK2mFNSBmycZPw6a5Jc7QA0unSTNuQ/e4VTG4HQ7ynUOTuRHvsg52QtxAtH+fZVX7H0V2uzoq9ZkUieZslSGRFKEIVEtAhCEAbH+HPCgxdR73iWUwLdXH/0m+b8GkvMWTn+B9MGhiI3DxPoW2/NbfN8vAbMXNh7rE5OeUczNjjY4vGjhmI4ceJAvCS1qLqbpIiF0/PgcOSZgkXA5nouf5xjfEN1b42eTaYrPhVNG64VJxbyabtJLHO/8vxR6yreJ4ee0eSJMGDvb4iOwmI3WG4Ez84bEsJnTqExyBsfuu158+nVoiq3TpcQHPlw0tBJmG7Ok2tzXqcWeU0mzyHIwLHJ0cyrTDSfM4OcCO2/3mPX0UmWZk/DV2vLYLSZm1oIMECRzumGd5BWoHW6HU3Xa9plrhbn8t/qlQL6jS0CYE7AkDn3Ke6aIxf3HGLzc1XONPUY82h5BYBYuMN06rSdR2kCOaz2aYpxedzcaiXBxnoCOQ2gyYaJVSqwkWmQIJne+w7L03CH4WtJuPMQfL68h6nok1RZikjWcL5lNVkxrpis8OsLmmGtEAG4ja+2xO+gyDiHTLa2kg6gXQdQm8bwQfzWFdgn0WNMBzSP/kb5ml1wWh4sY+/omGT4wueQ5waIsOfQNHLnzjnzsa+SF7GQlTNS+q0mQbekJXmNUtdIJE/Ij9FDXzlpgABoAi2/eTN/VRcQUXNgsNRzNMy5hbpA3BPwmJG3UKsse9lqeRSiXMo4hNIljh5SbmTPz9o/YiPiOK7XOpuLy5pZvBJPwiOe7gsqzOXMtuB6Jjk+aU3kho8xgxN7G5AO5v8Avlg5+Flw5HNLXtWzkc0nDpL/AHM7Rpg06oLqjax0gUmss5oLi8uI+EN0g6YPU7Kbh3JKuKaWh7g1zwC0X1EA6d7NgF1z1W2/0vBBsV6jg50QCNBcNMhmoExqLyTpubT0Wv4JwFGgG1GNY0PBMNB8rpc0iSZJIjccuS1J8vvFKNpv9aILejjWccNPw+ILKerfSwG9Q8jsOoO3tKq1672kS8EwLj56SB0XbK1R2NbD6NMfGJEaXEiGuaTeXRsTy63XK+IOEauGqOlpFPUQ1wc09Y2MiwO/RXsbjJEX+Shi67i0OcWmdtOkkRyM/u/svj8Y9zA2A1gvsDzBiYtJGw7qNuDhuozMxJIF7mZJn2hMcFlb6jZa1oBbqBdEkAwBB/q5TuAT0U/ThGvwRv7DrJnmo0eZznE6zbn8IYXAANs1tumyoZtifDcQaYk/ATBETv8AXsvmBwNSkCRLTvNp5b3MG5tygJfiqAc4u1Fx5zy/UALqlG/Iut7FGJaee5VLHVZEdLDv3TPMKMCRttPdJq7rge6VldRst4l2aKpaRuvidYRrX2IS7H4Tw3lvLceizo5LfUuzx9VZWQhCaKNj/DHjQZdi9VSTRqjRUA5dHR2/NfoDGhlRtOpTIcxw1NI2I5fdfk5fpbgCuDgMJ/Tob7EWKyfiMFqRe4bfZnP/AOINM+IR0XO8Sxdo/iNlWpznDuuR42hBKhw5qqNDNG42J6Loeuq5VjKj6ApNqANfch1g4hptPLp8lzGk1vitDrAm56d1t8K8NbpcRaO4N45e/wAl6/4fvGzyHxKO0hhRz2swFpc91MjSabnO06Ygeltj2UHgA6XUnaagPwkw4k7QZg9ORPQrxjcWGNnXc23uAQQGzNxHbqklXORMcwYIJEzfkfRW5uMShjhKW0jT1MdUr0tL2jXSMsdAabkSIgSefUwpv9Yq4inXealOkSyHs0aRV03JHIuiYHbabhLl38Q3UnATra2PiAmwAgTMDoAYtsnn/F2EqVWtaA0VCG1nENkCZaWGIjuO/NV3KL8D+k4+ULss4oq0aRoeR1FxJ0ubrDS6xc0iLHoDynko82y4UHs8Gpr1jzNAILXTDmGwgTG8TPSCX2P4fo4Vprmq4McJY0QXvJ82kOkaWxIMdDc7KDJ+GcW+jqoVmtNSoKn8udOwjTVOr4TfsYi/IRdeRidibNsTTa4+G1zCHGJeDpHJsATIINyb29TRp5oXtLHueR+CLhptNu8ASPrsm+M4TryBUDmnw3PMtM+WXQSbTAHMm43STDHw36jhtbSww15JHLziAJg36XXKRKNHjNcGGNBFVj5AIa3UYJkOB1AaXDSCRceYKhgK7qLxVBkiecb2hMMow78Q5zdEsJDnEMszpdotMaYgzJgSbts34NdRpGpqBY1xb5XXJDQ4xG8BwuRzHJcJ9q0xJjuJauJc3UxpDbNaAYHKSSZnYzPJTUMwxY1MDy5tMaSQdbQL/jadjFoN0rZUcLRI+cAxa0RsE7yvG1MJVaXUWgGSGvYCSY6PItcb9ZulyxxnqSs69LRquCeJKrwWVHCRBh5PmAiA0Hudp6Ql+Y8KVnOe6pUYx0F93u0guOwGkxYTc3A3slOSY/FtqmphWvbeCQ0GA/ZriW7HpziyZTWxIf8AzFZ4c2SWRYNAkH+0kwOu8qEcPpybh4ZCUtbIsPk7KZDnnxGDcmQ1xH4gBvuN+nNaBuHaWgsMEtOib9fKReDv8l8frfSp03STqAcQGgaWwdIFhpDefUK7hqckvLYbAAZ+GN47neSkT7Sm7Jw8WJMY7QCTBMaYE6bt3nmbn97Ia7Wtaeu62GNw2ogvNoMNFgJvBH5dlkeJNLXhrTsL9un77qSjQXboR42vaEjnU4nqrmZV+XMqHC01XzTpGjxcfuXsDQVTPnTUHZo/NPcDSWZzGtrquI2m3oLKjhfabZc5Go0VkIQrpRBd94Kn/R6EzMOj01GCsHwj/DQ1CKmJsNwzmfX9F2c5SGUWU2iGtaAAOSxOfyITXSO6NXiYZY5d5aMLmPENYtLXhr+5Bn5g3WCzlmok2Houk59lkSGhZf8A4Qe8zUJHYfmVWwSUXZfy7VI5tiad04yrBYmtpa1rvL+I2Ab3m+/5rpWWcFUmCdAnqRJ+a0OWZI1ttK04/EpYv7ZnS4UZu5HOGcFuiaji4nls35c19pcEhxkj5rquPwTGsAG/+OvyWVxMvqMpatOp2knoOfuq0uVlyu5yHxwY4r5UZHEcCmCWQdO8clmcRlpabWK/QdTL6FKl4bDy69d1zPPuGi1xc243I5jv3CIcicJeTrxRnHwZvIeJvCeW4in41vLJIExDDp2gR0Wiw/EOKrvcAX02H4vDBbEA2MX2kkfbZY7NcOGOaXNJmwgwfUdfTuvb88rAAeaw+K4cbAea9zbdek4/KjLGnNnneRw5KbWNGs/0PFVf91xqEDVpGpxJIM6WjlvOrawXmtjauH0vewueD5qgcS5zRsJMOAiBG3w+iz//ABpiHN8M6dPQi+82knoLfqneAx7G4aBXqajI0Mc2NzAE7xAP/kIlXIzjPwUpwnD6kajLqlFgGIZRc0VYgmo1xJnm0uJN5vH5qEcZUawFJtIkbMaWy0A7u0taTpMmQl+W165BpDXFW+qpHlGzvK2Ysdo6myb1IOHFJzgwMb5C54DRIgOEEgwdiQBcIcRXYW4XN8OwEBtHWN3+Cwlo1CGiBN+p22srGFz5jqlUksMNIaX+ZziAYgOBjcWG3sqGW5ZQcXMe0UwAOUzcE6nOERZl/wBXS1wmRYZv/TL+RLASe8wYFjNgI9kNIL/JAM0DWjzyQxuhrg1pMf8AaN/LE+wvdeaNKkamhktLm+bSSdRkyDNye/r6q+/hrDCCaRaGyQSYB7OFz0/wsjxFxOyiS2hHiGbgRpB5df1mVyUlGLYRjKc1GOzXHOqLANZbqBI3EW2APQdpvK80+JsOba2CN7i3aVyMl9V0vcSfoPQclc/0MEd1lPlQi6o2FwZteTeZ9xIwCKJa8mfMLgHb5rE4uqbucb7klUKmCqM+Ek9iqlXFucQHWjcJi5EZK0K/pZRlTJjg5aajjHOO3JfaGKpjc/Qqeo7VTcO32SNUop5L7GhKXpUojfGZ3LS2mCJ3J6dkoQhOhBQVIRObm7YIQhTIH6iwOEg7LT1KEgBLvCACY060sDvn9ivJQ97NnPNypoT5hl4LgI/Z2XxnDcibeiYY5os8/Ds49JsD6Tpv3VFudFp0uN7wY3jcW58/c9E1JLySUpyiuoDJQ3c/sT+ip4ioxoib37X5H0kH5hWquO1jdZ/MWyYOxP8A73XOyvQ2EZP6j1WxZdBPXzdiPwg/L2hZ7OcJqgiWuF5HUHcduXsmFXMQxsOItYuPMDYH05Hf6pW/F1HT4bJHIv29uZ+nqpRbG0kQt4hrMGlzNfQgwvLsZWqR5fYfm4/kmOUZG5z5qun+0CG/qfmnWdYZlJoAAtePRTbImXq4KixviVQC8Dy2s0HoD90uw+StrUn1HM0tg6CfxRz+6H0v5jF0qdQ6WOd5vQCY94j3WzzbMKbWeFTA0gQE6qQt+aONYnBAOIhQ4KsaFUSNTXWvePT5ytPmeBGolvuP0VKnl4fVp7G8nsIifqFpcHLL1YxXuZ/Oxx9KUpexsMga97IfU0k6SBUcS1wky3+w+nzup8Tl7qTiRWc7npL3BpF7anCHyZ5Hn1TLL8JhwwSSYHM6o9yZHP6rP8VBrm6WBz3kgA8vMYAs6eYC9K9W2eSj8zSXuZ3Oc6ZTqS1wJGzGQ4W6uItfsSqWH46xDT5QAOlv0hNcx4NGHZ5ruiT6rP0sF5lhS+JuTfTSPSw+F44x+fbNPheNdbdL5bPWIJ9lkMdSL69Qkz5jfsLD6Qm38uCNJFiLKgcOaRO5afmP8JeTmyyw6tbO4ODHBkc4vX8E+X4EzsmVelpFt1Vw+Oj4bqfxS/dZ7bvZpUvY8voyl+Ly0O5JsV58OUKVPRFxM67CFtjcGyS1qelxHRbirh5Cz+cYC4IVrDl3TKubFa0JEL65sL4rxRBCEIA/XFd9lXp4gjZenGVCV4x+T0EIqqZZGYCC12xEJLjcGQ0iSRu07lsbD0HX2KtVXhX8mLXh1N4Bi46xzHzU4ybdE2ljXZIxDc7LHQfzg/p6L7XxNesYpNjq9wOke3P0C6AMjoN8zKbQ7+qJI9zK90MMyLjoT77H8vdPUbFf1MatJmIy7hQA6qk1X9XcvRos1NDkR2haunVpj4YVTH4+BbfqpNe7ZBZpSdKJmq2HdSueQkwJ8siTbpIKS57mEkyQdgI5jrO3ROMZiy4gh0OBtO3SD2ItCz+ZYcQXR5Tu07sJm3dvdciyzTM/mdEOaHMMOBnuD6pUc6q/C66v4gxN4H7t3UFfLKgbrc002xMus4+jdx6lWosXJCyviHH4/Zo5+qTYutU16gS0jYDkF1PI+BWsoePXH+44S1h/CDtq/uO6xec5ZFQ6bj7KxjyvHK0JnBZI0/AkpcU1WjSWsd6jf5qXLOIXNxVGq9jdFOqx5DWiYa4E+8BfKWSue86QSB0UowAbYrQyfEJTj1bKEOBjhLskdV4wxNKqGvYQWPEtcPhg7GVi3ZaGGT/hKKeLq0fK0nwz+A3E9QOR9FKK5cLEx0BssdY+vuaimmqJ8YBIA9V4fTkLywQpNSZYtoWHCFp8ny5KxhsZeDY9FebRkKpj8uDhaxGxG4XbT8kdosxKkaEtwVd4s/cc/wA1edVnZQapk07Pr3JVmQ2TBzg0SUtxDtV1OD2LkhLicNKoPpkJ5UYqtWhKvwyV5Kc8aYrQrn8qhP7oT6LP1PVf0VSpUhfatRUcRX6Lxt2eghCj06oLqDD5oab9Q3H1HMKnVxQKX4muZlMihjSapm4y/iWm90ExPI8lYxddrWiBZstdb8Dtj6C3tK5lVxKlwvG5w9q3np+vmb6TuOx+isR7VSKssMU7RpsTmzqNQTdp5/n6phWxrXMmbFYfBcaYbG12YegTqfIaHNLW2BJE8rArRjh58adUdYk/JcnCUdSVMnFwluLF+aZvTpS5zgPU/uUswb6+MP8AtMLKX/2PBuP7W7n3+S1mA/h1RLhUqA1HDbXsPQbLSuwTKbb7fv8AymKNKxcs8bpGawfDFHDMD411I+J0Ej0EQPZY7iKuahf9Fsc7xxjSPbuIn5gbj0K5zjapBN7LsHbJU6tjTMOMvEbE6RzHNZbE5hqd5b9+QXirTLzJUf8AIOqghgMcz1/wrCr3I/o13CmIYcvrlmlzxWOr00Nj2+KOW6UYmlTd5mbjefi/wlmW06uFqambGz2GwcOnr0KdYvLWVm+JSnuNi09CoNKMrT0TStUJcQzUQP2FUr4dzDqZ8uRVxtEt3Ck3Cd2EuJWw2LD7EQ7mOas+EqmMy+bts4bEKTA4kmzhcb/qoyVbR1O9MuNCHOQ+ovDGk91xMGirWF7KvrI2Tc4MxfdUa2Hhc7Js51aKdR5O91E5TObCiITELZXqNsq5Cuvaq1RifFi5IihC9aUJhE76cRZUK9S6nndQeDK82kbJRdclVK4TLEgNWczfNw0FPhG/BCTryV8yx4YCSVzzPM7NZ0A+X7r1nudGq4gHy/dJ1u8XjdF2l5Mbk8nt8sfA/wCAsYKWZYV7jAFVoJ6B3l/NfqtpYwbDePpI/JfjYFdn4D/iqKzW0MU4NqABoeTAqAWEnk8fVR5uOTrJFXQrjtN9G6OuuzYckmzXGOIKzuZ5maZ1tcCClWecfUqdPzkav6QZP0WR8+TS2ascUMWyzisxDSdXmaTMbEHqDyKy+bYtr3WElU8i49w1WuRjGODDZjp8o7uAv77LYgZaPOKrQN5DgQmyxzxOpRZKOWE/pZmqGQPfciB8lewrhh26SASNiFezPjnLy2BXHl2hrj9gue55xo1xIoyf7nW+m6ZjxZZuurIzzY4K7HGb560H/ccGzsElZxsaDpoeYn4tXwOHQjn68lla+Ic92pxkqNaUOHBfVszcnMk/p0dYwOOo4+lqpDTVb8bOY7jqFQq4YtMR81gcrzSph6gqUnaXD5EdCOYW4/8A6DRrtHjMNN/Mgamnv1VXLxZwdwVr+C1i5UZqp6ZMQvWAwQqV6bY3cJ9Of0SfG8TUW/AS/wBiPus/W4gqmoKjXFmky0A7fquw485r7fs5PPCD+/6OvV+HKM2aR6OP5qo/BtZsPfco4U4qbjKUG1Vo8w69wruMpLNkpQl1kX4uM12iK61OEvxLQUxqOhUcQ1TiRkJ61FVnU02e1VcQxPTENC5wUL2q1UCheE6LFNFfShSQhMsjR2mipuSELBNZibM9lz7ij4HL6hXuN9SK2f6WYNCEL0h50EIQgDcn/lm/9oWKxHxH1X1Cqcfyy3yPpREhCFbKh9XxCEACEIQAIQhAAhCEAaj+Hf8Azg/7SuoY1CFhc/8Aum3wf7QlxSqvQhV4lllR+6q4hCE1CWUqirvQhOiKZ4QhCYR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0" name="Picture 4" descr="http://socialtimes.com/files/2011/04/ear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How?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Autism can occur at birth.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There is no current cure for autism.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Some vaccines are being tested to see if they are  giving children and adults autism. </a:t>
            </a:r>
          </a:p>
          <a:p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8434" name="AutoShape 2" descr="data:image/jpeg;base64,/9j/4AAQSkZJRgABAQAAAQABAAD/2wCEAAkGBhMSERUUEhQWFRQVGBsYGRgYGR8dHBwdHhgaGR8fGyAfHCYgIB4jGxgdHy8gJSgpLCwsGiAxNTAqNSYrLCkBCQoKDgwOGg8PGi8kHyUyKiosLCosLi80KTQsMCwsLSoqKikwLCwsMC8sLCwsKi0sLCwtLywtLywsLCwtLCwsLP/AABEIAOEA4AMBIgACEQEDEQH/xAAcAAACAwEBAQEAAAAAAAAAAAAABgQFBwMBAgj/xABKEAABAwIEAwUFBgQEAwQLAAABAgMRAAQFEiExBkFREyJhcYEHMpGh8BQjQrHB0VJicuEVgpLxJDOyJVRzkxY0Q2SDhKLCw9Li/8QAGgEAAgMBAQAAAAAAAAAAAAAAAAQCAwUBBv/EADURAAEDAwIEBAYBAwQDAAAAAAECAxEABCESMQVBUWETInGRFDKBobHwwQbR4UJSYvEVIyT/2gAMAwEAAhEDEQA/AMjoooq2oUUUUUUUUUUUUUUUUUUUUUUUUUUUzWHs8unUBRyNgiQFkz6gAx617fezu6bSVDI5G4QTm9AQJ9Ku8ByJ01HWnrSxRXqkkGCII0INeVTUq9bbKiAkEkmABuSeQpltfZ3dqUApKWxzUpQMeiZM1C4MWkXzGbbMR6lKgPmRWj8V42q3bQGx946oISSDAnmTtpO37U6wyhSCtZ2qpayml9v2ViBmuDPOGxHpKqb22mbRmEpCG0DkN9NzzKj13qoxDh29YSHUXhUsgEpUBk8dIqCWHXMn2i4UvKoKypSEpJBkTpJ1pu30kEsoM/veu2DLvE0KXbebTvyzEgZ68qvGeIDILjS2kKMBSttdp6T+tffEGAN3bWReihqhY3Sf1B5ivMXxIXDPZHSUlEwNJETVAh2+AS0282oaJzKTC0jr46c6EuL0nxkmPT+KqtLO/Wwt99ooCZmRGBuYOYHWoCvZYrJo+nP0yHL8ZnpypPxPDHLdwtupyqHwI6g8wa1S+w64tAh1L6ngSnMhUagkA5YGh5/WsD2jYMp1hLiElSmiZjfIRr8CAfjSqmm3EFTYIIqq1vEXA1IMjbpWYUV5XtI09RRRRRRRRRRRRRRRVhhvD9xcatNKUBz0A+KiAakElRgCiYqvr6Q2TsCfITThw3wC4XpukFLaBMSDnPId0nTmfQc9H5+7Ytx3ihoHyTtTjVmpYlWKrU4BgVh5FFbS5Y2l0mSlp0HmInXfUazzqic9mNuSSHHUjkNDHqRPxoVZLHyma4HRzrM6KbuLeCUWrQdbcKhmCSFROvSPyqgwCyS9ctNrMJWsAwY5E7+MR60sppSVaDvVgUCJq44O4Q+1ytwlLSTGmhUqJ0MEADmabsO4GskuZk5nFIM5VLBAO4kAD4HSu+PPosrPK0nKkQkRykjU9es8zUp/hu0Nsj7KpTbpSCXUHvGdZJ58/j8OXl4xw5TbbiCoq5jlXWWV3E6TXl1cXL1z9nswjMlIW4tySEgzA0MyYNGH4k8H121ylKXUpzJUgylYkAxOsgkaVJwXhhVqC8lS1KcgKWpck8gTO2/71HxvhFy5P2kLUhaJCVJVtz2PXrzrLHH1i7KyseDt3n9+lPnhg8OAoT6/b996r8c4CZuXS7nW2pXvZQCCdp15/nSviHs1uESWlIdHIe6qPI6Ty0NN+B8JLeSty7u3CsHuBCsoAjQkDnUfAcZfLrzCwHQyrLnGiiP5htPXbWta2vbO+fWy2DqFIOsOsDz+ldeHMIZtLdtTqENukd9SiM0k7TPyH71H4ixlq4ShhhxK3FKCsydcgTqVfp61D45d7R21bdGRpTnePPWAfIRNMN7g1qyhJYQlKsoBMAHynnzp9x3QrwQMYFIpuWUXTTbwJCyBj1iu+GNqe0WZQNOknxNS3Gm0hQIIWDCQAIA5VGwh1oNHMTn3TB2NXCbn7tJWATEDQSf96rdgqLaPKBXbtNvdOO2dqksJaUVE8jGCSMQeacnHSqtzDG5QpQKZIzAbef61XY7aoSr7o6p1HX63q7xC4yhQcTl008enz6VUYThwdkqXEDSTVp8w8ZS/KMR36Vpm5bC0cWVclTKP/WUQZUYIKSDAzMqkfxS/ieKvKQlSNVNLSvIPxAESP1piwjH0PkpyLacAkpcTB9OtVtrlYue9BT4+PX8q94h4pZVdMBmCvtAFBH4UwZBIEdDHhVaHfDWAgeU0rxRTDb7QsGNLK0hQIBAMzPtgETNJ/H2AC3fC0CG3ZMcgobgActQR60r1qPtIYzWYVp3HEnbXWU6epB9Ky6l7psIcIHrXWzIoooopWp0UUUUUVecGYSm4u0JWJQkFah1AiBt1I06TWoYnjjbBSkgqWr3W0CTHWOQqo4Y4K+xvFwu55RlAyxqSCeZ0kaVzxYFGJNKSM6nWsoSNSMpmT4GtBal2lspwAT3oYQh99KFGAa7O8dstqyututmNApO/lBqkTam9ulPPoWlgCGwsEA/Wvyp5scKy5ri4QAlIASNCZP5TIHTWfA2FjftPrDTjQTmnLIBBMbcoMfl415G7/qF95BbSmQPmKSPrHWOdbjfD2mHi4nzJHoYxn1jfas2ewpy3fS7ZIUpA0cQk/wB6m3HHy9EJt3O2P4FJIPn9CnPFX0srU200nuRJmOioHXQxy/KKu6UVBDiBIGkc+QPw6VKz47ctoCdI0nYkidsT61N/hzdw4HflSfTpiek0oYjfHEQGHEll9BKkJJ7qvA/vy+NJbTa+0CUz2mYARvmmBHjNPGLhX262Kxk94hXI790ft4+VQG8PUMVUVJUlJdcKFZTlUSFqTBiII1r0rSjdNodVuTBI+lYt20m3eU2gyB+xVlxHxAVW32dakKuF5UqCBomSJ1ny/TSnbhrDW27eAuC2ISPlPxnb4Urez/E7RkXKboITcFZMub5fCfU7jfyNNeDJbWteZWVI1HxHXw+VeY43xB11akQpAREHr+zWlw9oJZWoHOD/AI/elWIRIABJG4RE+YPnvHkNwKjLeV7iSRJ1B5GQN/P62obvVNrJSZiUz1H940/aufYuO5loG2pPn084/vrWasNkK8iQ2QCFHfVGJz1nG1PoRzO1VmN4S8yhSErgrScqkmYPh4z9bUp8LYn9lhl5lxpx0nvrB7yj589vo003ONFCu0d0DXePPaqTiXiROJuMot0KOVaVKWUkBOXkJEyf335bHB3rtp9CfDCtXzKH+O1KcXb8qS6RqjlzqPiJUWnhiBC0IKeyWhOUqkT3fiPiaj8Mh0MFSg5kDkoz6nJlG31FWPGlmX7UdkQ4WlQoDXVOhTpz12qaxx3bOMIbBSFnTKoQZOkHlHyr1lyotrTGeh6569q803fv2T7bjDWszEdJgfSZOalYS04V/dDNptyI3qxucVRqlQUD4QaXsMxVTJIM9Okf2qR2yXFglQ1MUyXFLcPijyxy9K9ddovvjnjdtD4UJJJG5AT2yTuCDy26npe4gpzc6fOhhl0IKkghNS8YtGW0hSTO08tekVEt+Joa7ODHTqaqW+gsaGEYnM5rDbuBccLCeDWgUjWQtKxqzgz82ZxJnFVVuwt5yBJUTr8agtMLsr1X2hsAPr7qp21909Jkf3qa1jf2XM+rrAA3KiZ08qj4liruIvtns1ttNrCypYgkiIAFVBTnjJCR0pj+orm7F03ahCQyEg4jGNt+RwBERXT2jY6kNC3AlTgSsnklIUY8ySkjwikyx4auXhLbKyD+IiBtO5gU93PDpevg66lJt2WkgayFqEmCPBSjod8o6moGLY9cP3BYtRqndUTHgARGnkascY8RZW4TEwANzWS3JhKBJqpsfZ1dLnMEtwNCozJ6DLPxqlxjBXbVzI6mDEgjUEeBpzwnGbq2uUNXcKQ4csgAQTtsAN45U0Y7w81dpSHZ7hkFJg+I56GoKtEKSdEyOtSUVtqhYrFqK0vEvZowpJLKlIVGgJzJnx569ZrObu1U0tTaxCkkgjxFJOsLa+apJUFbVr/Ed6pPZtpVkLpjMNwACTHjFecN4Yhq8SoFS1rTGZSsx0GYROm4mpuLWDbqD2mgT3gqYKDG4PWuPs8hbKHFHOtQWM2xMKMRyBgT9a5f9UqW20VE+UgiO/U+lavC3WA0pCk+bOYH0zuI7b00X2L2q0Fha1AGBnAJSDIMz4H8q+sK4Q7F0POuhQRJSAIG26ieg/SqE8LPqJQkoyEnvk7A67bzB2pj4ltHDahDcqyZZHNSU7+fWK8oytltsNoMzz+30npPrT69LZS005hZM7GJjPaelRsQwFq6WXGntdlZSFAwNOehiqK8uwhHZNoBS3oSTqTufn9RvJ4YZdDql5ShBTl7wgKPh1jf08a+sZwdtSisLKVEjMmRrsNZ2O+v8p8aWLjaHg06qQII7HvHbAzimkANq8J1UpAEduxjtgUrY1YC6ZSgKyuBQUhXQg6/KqW1vbmzuG23nO0Q4YCuh+uVNZtgdEmMoMfPelLC23b99DqgEtNkkCZJI8PDynz3r2HA3Hi9oaPl3I9ftEfesu8TaeAVf6sxvO+O0R9aveK8Itywt5TQKgkkRvtU7hbB1jD2nS73ykQB/Cdh4mNPQ+NVllxOxeF23VCAO6jPpnEZTpyM8t49a4p4bvUILDVyUsGQBAKkg8gZ2+FbHGLJ2/Qn4ZQ3zMZH1rKs7o2xM86a8Ix1IaUmUqKjqoak+o569evOK4f4i4whRUChs6yTAjfU/W8UmPcKBgBy0czuMqGdIXIkalKukip/EvFjl+yGEMuBaoCitMBAnU9Cf20rzVzwFxp9KUI1pWcnpHStZHE2VBSin1BP4jarnCuL7FbLoWpsnWSvTSI0B1I15b0qYJddkxePNShqVlmeU6JjfmR8PCr9XC1ohtBdSkZU7kDl10+pqFe8UWAbLMdogwClM6wZ3HLyr01jwhHD3FuhfzbAnFY9xdKuDke1J3DvFLlopUALQvVSDzPUHkaaMZdt7mwXcNtZTJGsZgU+I5a1Gcx+wG1jP/wwK7t8X2QbU0GC2he4CIEnST6U4ypKQUFwEZ51UpCvm0mmHBsPZXZNrWvOspGp32ncdNvSqBlSVmG1oVryUJ3jbeqzD8PYcJbZvVIQo+4SRvyG3KeR8atcV4GS2hDltHaIIUCTIJHXz60NMvAEiD9Zn0/RV/CeJXnDlOlbhc17BRON85n6xiKt8QwF5DYWtUiJEnl8fKoGEYjbtvpDriCdon8zsKjXuNX1039nLJbkZVOFUiNQco8fM/qOz/D1gyhDT6kIWpOaVaHTmT/euNtuqQQryjviq2OK3rvD3bK5AGuYKQkQDE4SAN57xvXzx3esretwyR2gcBABmBOs69R8jyqrbVdX61llfZtIMDlMdY50x4TwratoLjKgvMDC5meW8+lUPDlw7bXK7YAKmVBXLLvr+1WJQLdEuqhJ3iQO2feqOFWrbellRmNp7/gVFYViAUphJzbfeHkPP9NTVzw5w8thanO1S44rcf3medX7OGq7Mgd5ROYxudRIA8hX3aNl59GRBSE+8opgREQfM/pWR8X4yHblp+EtzAOZgTmcwdhGa9K1atMmQM/iqLH8FVcxncDawQU6TtMc/GoVvw/ePPQ/cKAA0KFRPyEUxXhy9qhSCVKUYIHLlr4dOUV8LTATJIUn8Q5baExFMBxett5bmsLElKRtjBEZgHrV6rVp06iMj71WYU85aXSWVOFxpyYzGSlUToehFUntNtAm5QsR329fNJiT6R8KsrOwUrFUdoolKEFxvx0jXxmfgK5+1Mj/AIfTvd/WOXdgT5zpTS3UPsFbfyzj99687cJCLgpAimHjBALKc/8Ay+0Tn15Tz8K+sOeCHEFnRIHId0CNPCpODYi3eW6VkBQUIWkjQKGihBnSdvCKhYkhm2U12SEIW4rJlGmZG6tum4PXzpHjFiblsvJOAnY7H95d6d4be+ECxokqMe+MjnHLIirTF8RKnDJKQB3QDA3kxG+v6Vb4dj7jdqhTklRkImZUOUnynfpS8i5UlQSoBQO2n1++td7++7RIzKjKZB03IjX4fMevgHGAUIbjy4zPqMc8n5q3XNEIacT369sY671e22OdsFjVC0ie8R6GdonKIjlPiFJxzaAQ5O/P5+FdrRcEqzSTz6V64+SToSRqdevnVluym3WrRsY5+++49a624ltwoaTP2H35Z2NeZ+8QVFOnXfkfrzpRsWhb4gG2T3FpJKZ2iY/L51Mvbp27uvs7KiyloSpWmZRPPpGsV2cw9GGjtSly4fXOXQnUQe8R7okjxPpp7Dg1k61FyowP381i3ty14Rt9HnGOWI370ncXW4RevpTtnn4gH8zVaLxyCM64MSMx5bc/Gu77Tzz/AHkK7V1UxlIkk8hG1NT+E2NilIuEl94jUScs7GBpoDzP9hoJbLilKGB3rJmABSxg+Nu2znaNnXZQOoUOhpwY9pbUSq2IV/KoR6SKhW7mG3Kg2WVMKOxSojU+cg+RHlVejhVbd+2wrvJK0qCwJBRO56bQQfnpNyfGaHkVIPSonSrcVdcbYmlVwwh0KDQAW4keOwMdD/arjD37UJ+4LYH8sDw151TY+6GsR7R4ENKASDEp56GpSuFrN8Z2xE821afDUVjcWIU+Q5MbDeK9LwlASyFIhRO42I+on8fWlu/dUp5arhT6kZjkLZ0jlHLavLSwU48kW6XcsjN2mwHOal3/AA2hDgSlxwTGpO2pHICormCgGC4s+vgD+tK+ImIntt/Fa3wD4OtKN8g6hO/WPpttVzinDrCAS44hPPWAr0AM114Sxd1y1uGkrVnbSS2rnsSN/KPKl/8AwtpOp1/qNW3CLoN08W/c7KNBpOU/3rQ4UuHNAJMgz7fWszjrSy0HXQgGdhue5wPwd96rR7Qbz+JH/lpqFYBd7dtpeWSXFAEnoNSB00FVAq04ZvUtXbK1e6FanoDpPpNNhxS1ALOJrzRAAxTfxherDjVpb/dgiNNAEjSBHkfh413wbhv7G5K1FRcATJ5RrHr+lffF+BuKWi4YgrRqOhB5T8f9RquwTiRT1xkeSUlIOpOxHI6U7fttKaWHgTI8sT05Rznen+FqaChPzTTCt9HZ8+2B9Znp0phxDFVhCEg5FrgFW8aa+pM/A85qoQ4NICSo6Any/YV64srJadgwMwI2/wB9PhXnrv8A+0M3TtvDbROoYJOwwMYB5GttSYVBro3dr7QtqVngZgfj+81FedWkKQEgyTr4HrXqAhsHJOY7E846H0rlcvoOQNjvSNfkZnXatKxZKX3n7dPhpgeVSYmBOqJED354roAwCPaoV7buJWytgBS2pCp5pI223kDSrUFu+YW2sEclDSUnkR485qoxTiJNqspKv+YM0QT4cusaTUvg9rOFP94BzQA6aA7xT9gGfh06FTqkkeu+OWaxuLJb1lQPmmkDhTiE2j4JktK0cT4dY6j960zFcBbuShySFpgoWDpB10G3PfwFYzVrhfFNzbpytOEJmcpAUPLUSB5EUsy+lKShwSKzCCCFJMGtDVwzcEgm6ylOoKUDy1knTwqC/ijtu+lu7UhSCMyHAnKFHYhXIEVXYN7S154ugnIRuhJBB8RJkGmNWN2F2394tspn3XO6QfI/pXHLCzuEQkAHrzppF/cIeDrh1etVDmK3Di8tkhKgfeWRKQfA7TzqMcQv2FKS80p2dlIHhtoI9SPjTI3j9hbpShDrSU8gkyN/AHrXa14rtHFpQh5JUrQDUa+ooRwq0CdKoKuuKkvij5eLycdtx96ouGbFxC3bu4GSRok8gPqfSuKOJL65KlWjf3YMZlGJ8tQNP96ZeJ7fPauJmJSR8jUL2dYykWWQJiCUq03Mzp6HXxp50i3SltJ0jr/k+9YXEbp8IU8lOpROcT9YHfHaapU8ZXc9n9mUp5Oh6D1jb1jxqXwjhK1Xari9bTJAyiQY66a9B8TTSm0zaxuRA9fr4fDq9YFJAUInbnrFebd4ndOLUptOttByRGY3jrHoavc+GctksvL8N1wDGcScA9jEQSOlLvtBwZDzcsI+8SQUxv4iZ9fQVSp44faQGlsLDsBKQfxHb5npNO/2EqMAa+H51CuEhvvOQAnvGdhHPX866zxe4UfFQiGzAk+0/vpNTtLJi2aNp4oU8NSgnacTpH/fOYpJ4jOIFgquWkhslOvMayJ125VZP4Xh0JU4m8w106khJcZVzlChunUER86tcRx1eJIDTZQxbe65cPFKQRzDaSdTpvt5VIVh9jbpCbXGlsADVHaBxs6D8O0b6Qf20njrOTPrVNi6+UanhpPKMY7iTHv7UtOYNbqMoxpo9O0SoH5muT2E20/eYs2r/wANCifl9fGrS5xJIJ/7UsXNPx2aBPqlFc04umZ/xS0R/wCHZpB+JRpVAabn5RWt8bcxHiKj1NUeK4Sx9nW4ym5eyiS87922nUe6DqonYAdad8Iw1sWgCIRmQRnAg6iM3nzqqVbYbcJULjEXH1kEJUtZSEHqlER6HlVZiOP3Fu2WSpp5KpSh9twFPmqD3Tzgx+taFotDUhWKTcUpeSZPevkN4Xbns1jtVCAVKk66/wAOg8qm3/B9tdM9pZwhYEgA91XgZmDyn4iumC4I00xldQkuESToqZ6HmI6VGsrC8syssNpW0o5gnN3gPAH8tdqot7xt5xTSm9IHOKau2EWrDb5dHm2mADicGc96Y8Mw9bNklpZlaE6wZHvT+VJ3B18i3ddS6AHMx339J+tasDxBiDkqbYypToQowZ5iNPyr3DLC3xEErRldRoocwfSJ+ulaTb7TiglpQJTODPoag14tsQ8pODtXe0xhhxxTecJVmlIB013CTsT1HjViEJTmBVKlCCT5Us4zw7bmy7W1SSUkzIIUIMKCgdZEHTwqbh3FTP2QIJSCBBzHWfzNLKt3HHVBbsJMKAER7n0kjnvW5acQDkhSRIq8W44sJSUgBMaz06V0aSVlWQpGXTXWTH96U8Nwe6v0qc7ZbbOY5UydR4aiu2GYFfML7FKQpon35gAeIGvp1qCGnH3Q5dAFMQIHfc5/iKj/AOUaSShGB1q04UtM1xcrdAWuU5VkbJg90aaR+1T+IOL2bUFMhbsaIHyzHkOfWrPDMPDSI3JMk9T9CsaxtSjcPFchXaKkHffn6Uy8oWzYS0IHLtWAsh11SuVQqKKKx6soooooorynPh/DxZsLu7hAzEDskmDoYOYeJkAdNaTabb24cucMRGpZUAqOgBA28CD6U3agSpXMCRUF8hUtz/Eb1onKlLTkbmDlPMTqRHxp0wXD0MoShI0SIA5n89TJPnXLBuMGX7dLaCnNElHMR4eHI1YWxIII3Go9NfryrF4yG3ltJddwTnPLr26dppHht/elt8hnKR5cHf8A2/8ALriJjuKs2glwZNUue8J5kT8o/M9KHMPcUodqUx0Bmdh8Nf00kVwadUt4LVKY/vpt+2ld3n8zgTnypy6kcz5xyjzBJ9MlSXmrg8P4c4NCgSZzpMZhQ6gDEe1UeR1kcR4k2QpJAEY1Z8pIJjcnnXAPqQrOnXTXbznp4+kjnCXaZMWvkofWpq1IUpuO726kkAwo9CeQnprVnxTcrUUWbSu/dOBvNzSjdZ+H0K0L/wBB7R21RauNAtNgBG4UmNilQghRMyRv6xWzYtXNs0WHyITgRzG/84x/FMIbtLt0XzIMq5Hkdpjrjeah4b7OsPZjLapUR+JQ7Q/Ek/l6CrdGDWqBoy2nyaA/+36j1pcXwBeMk/YsTeCRs3cJDqfIK94AfpXI/wCPNfisX/8AWjn6dadBmnSIpsNkxEFKY6ZBG89I3j5esdyyYA7rKD5tD9vr01X/APHsYQDmsrdcfw3EdOqTXynizFeeHtD/AOZSP/x+tSAqJNMjOCsL9+2a13ltPl0+taq8a9nWGrSc9u0nQkqSMhHiSmOUmTVarHsWXs3aM/1OLWR/pSNR+hqnvMCuLr/168ccSd2WU9k2fBR3UJ69DRpM0agBVFwvjrNu+4ySp2x7Qot31j3VhObJPRWyTpyPPS6dxAkgqjKogRGoBPXwq2ueGmXrJVohCUIKTkA/CsapVPWdydTr10qeGWWl2XbrSe2ZCkLSVaBxBykx46K161W74wKShcDc1BFtw5SFl5nUtWEwBuZ2MjSSYz+nld262yU6FKjoTpE9fX86XeC1ZLm57U5XM2qfDkf70xX1y4QMxSQeQG3MeeoHwqhxPhxNyvtM5bWlOWU84OhPpUGLqzYUbpvYmD9auZRxZakWNzpICZ1J/wCPlEnGeWBznqaqWLu5w91Zfbz27qypWUymSZlJ5HlB3jwmvpzFMJUvMWnZ3jII/wCuK74KXHkXFk6c5SISSd+aTPUKA1pFdaKVFJ3SSD5gxWmt0oQkoyk5EiY61xTZSspXgjBrRbH2j2qe52TiEJAykQfiJEda8c9qTUHKy4TykpA9ef8AvWc0VX8Y71rnhpp9PtUP/dx/5n/80lYlfqfdW6uMyzJjbyHpUeiqVvLcEKNTCQNqKKKKqrtFFFFFFFaTwehNthynnYyrJXG/dgAfkTWbU64G4u5w11kalownyIzAehB+IpyzMOd4MVW5tX3wraOPXKrlDQbZhSdNJPXx1Gp2p5ZPoRS7wbxq01a9g4oNrQMpCh0J12+VW7F2FgLQZSoAg9RWBxi1aWEvKPmJEgcxzx1FR4TeXz1w5baISASCQcHlmcg7/wDVXjqFpQFkDKfj+Uc/n5RyeUg7n4b/AFzg/rAiC7UpISToKk2TSVKAUYFZ7ttbO3LSeHq0qzJEj85mJmN+dUsu3dtavL4qnUmUgA6TMmD2AmInaq/BbcOYw3pozbrXqZ1UQgfKTWuW6dDWX8HMAYteEGQlllIPmSa1Fjat9Lam2whZkjc9aut3G3UJcaTpSQCB0x2oa51CuRp8f9vrpU1jn51Duf1+vl9aVNO9Wq2qK4ND5H9T9fQqFU07fXQ/pp6VCNMppdVRI+vL68x6aQXU94+f+1WDm5+vr89qg3I7x+vD866arNdbFWvwj4x18vhS3hyw3dYg0YCC6hw9O+2J+JFMNqe95j66fXySr/EG14jdFpSVgIZJgyJTmSddpE/OoLWUJ1ASRyql23Fw34Sl6ASkFXTI5/afep90y0ASg5iORMxsBp5nel3iK9Uzb50EBRWlOu0EEben58oqycezKmIAH1p6/U1yvGmVMqDwHMnNy038DHOkVXCQykraiTsOXenrPh1yriavBuyrQEySdRg/6TBiBuTyJGJqtw9sWVq5dZg6tUHMNipWif8AKCZ8daz5xwqJUdyST5kzTAgL/wAOdhUN9qIB/EmRt/mIPoaXa07lUhASIECBUxOpRUZM70UUUUpUqKKKKKKKKK7WNmp5xDaBK1qCUjxJgUUVzabKlAAEkmAAJPoOdNLGE2ZllztmHtIU6Mp/0mBr00pu4Z4YLi1MWS+yZbOS4vQJddX+JDJ/CgHSRG+pM6sQ9lmEpBaXmU8oe8p89oSecAgTz1SaubXo3SD6/wAVWTPOsUxfAXbYjtE90k5VgylUdD18DXbh7iRy0WSiFIV7yDsf2I6/nT1aYNleusPdUXW0Zcile8ApJKT5pjf9NKzJ5ooUpJ3SSk+YMH8qscR4elxs4P2rqTqwafcNxazvnQhVsUuqCjJyqSIBO+h28Kkez6zK3n2Ur+5QuE5twZMx4QPy8aUeDb1LV40peiTKZ6ZgUj5mme9w66srhb1qnOhzVSfHr85011NWqQLpoFY1EHpn1pa4L6EKFurSqMZjnkTyxzpuvrPs1RMxzri3JMCZPSlJxi/v1jMCwhOoOsz8Z+vh2wbH3rC6yXiypBHdWRIn4T4c49ayXuFnxg6kaU9diPTpNMW/EX2uGKauU+K5BifNI6H/AHQPfanP2dIIvr4qBBHYjXpBNRMI9tzyZVcWilsFSsrrW+XMQJBkEx4ivnhXGUq/xe4SQYQCCDocrKoj1pf4TxRktNsoWC4lAkQRtvEjWi6c8FE7x9fvTfCmE3KJcISdIMARk8gO3StJwv2yYW4NXy0ejiFD5gEfOrRXGFiv3Ly3JJ0++RPTbNNZxcYc0v320K80j9qgq4VtFa9inXoSB6QYpNHEmyYjNaSuEqOErH771raMSaPuutnpC0n9ahuXrafeWgeagP1rJXeDrTX7r/6lf/t9TS+1gzOYDsxv+vnTZv0IjBzVzX9MXL0kLTj1/tWxX/Flm0TnuWR5LCj02TJ+XXypXxP2m20kMIcfMck5U/E6x6UnP4e2gjKhI9PL964uXSUgGdJjTr00qKr4nCU1cP6aQ35n3cdh/JqZivEd5dSlSgw2Z7qNz/UZk/IeFecNWYRcLSkEyyCfj8PrxivLOxdeaW82EIZQSkvOqyozR7qfxKUegFQrS2XcvAMuFsqZkxOsGMpjxqTBfW6J5zApPilpYGxcZtzKvLJ3xPI/2pzuXFttlxKUqIBIBJ8f3PLWfGlzB8EbuWV3V06qJKl7wADGw15fMV9FvEHE9iUpH4SueW0+P16e8SuotLJNohUuLjPB1CQcxn+o8unlWhaNPtpWu6G20jn6VkPsWDSk/BJgkQSJ25DM569e9UfFeItrcS2woFhtICY0BJEkgEAj+H/LPOqOrPBOHXrokNJ0T7yiYSP3POBrTHeezFaQS28lZ5Jywf8AqP5V3w3XyVxVWpKcUk0VNv8ABHmf+Y2oDruPiNKhVQpJSYUIqYM0UUUVGiirnhx8t9q6n30oyIPRTqg3PmElUHrFU1dWLtSAQkwFZSf8qsw+BFdFBrXuKEqtcNCbd1bP2fKRk/GZAObnqok+fWli0w9llRRirTrbjhzIvkLUqCdQTuPUeo51cDjmwuWSi5KkhYhaClW+/dKfHUbVUWHELie0bZbXeWAEZXx3gNoQecchHoNKvKdR8uaXTIGasnrK6sVm6Kvt1s4E/wDEN95QAEDMAenOeW/KqLFeFEXMv2KwvOSpTZOsnU5ST15GIq7wB/Iorwh+CZLli+d9NcsnfXefWvi/dtF9o8gqwy9bSVLZUPunY/hHj/L8OdWJdGnQ4JHLt6f5qWZkUiN8P3KiQGHSUmD3DofHSn7hq6uLZnNeupS2AMiF6uDfcyI5aGT5VZYJwhiN+hLr7/2VtQBSlKZWR1IJ7o5+oql4pwJGH3bOZ37er/u7gJWJ2VCe7tsCNehGtdQttoymT9hXTKsGvniJ528ZU5aXCloHvMjQxziIUdDOU69OQqvwbipNx2dvdtdqVKQ2lYgb92Vg7nUaiP3nO37P25pdmlTS3Art2VJyBJGxjSD5fKarMSwkMYs0EghC3mlp0garEgeAM1cVqIDqeZgjl/1XABsaYsCQlmxxrIISlKUgctUEfmr5124Rwu2uLJbF46WE2TgfDiSEqLLqJUid4K8w011AiuFkmbDGwASZRoPIH8gfh4VxsLO2uUoXIWQ2EFIOkDqNDI1jzkVkX7oZWTEiTgetadjb+OhQBhQ0x95q34c4dZunV3qLd1nDmu62w3nUq5UDElMnuzAI2OxMBVccWtXLS5Ni0AXFuJTbZpjs3CSknwb7yT/SOtchg0BKRcXAQ2IbSHVANz/DEH0J0io90cR7S2eLrT7tn/y1KBC1DSUrV+KYOpM671mi6tn1BJwZnIppti6YMozgj0968xzs7V0oN4+6426EOZmUpYJnvpSZJlIJ+G9cn8Et2LZl6+euELuUF1tFuhByN6EFwr3MEEgERMVb49xezcNvBOEEXdwgtrcWEwJ0zZwJ0gHlsJOlcMM9oyUsMtXuHpunLYBLTgynYBInMDB0G2hiYpshqcx2q1t3iHhlKQuJzEz7xtS/c4Eh3CHb4OOF1t5CCM3dKVZeUbysHfka0vCvZzZl2wubYpZcQht5bUyHE5fegmQZV7223hWbO47cG3vGSw2hF672pGY/dmQqEj0G9D/Ed2tVssOJaXaNBppTYIJHdHfBJBkJiNq74raBE1Bdhe3CysoOZ3P2zT1hGKoZucYtlXDVr9+Hm3HAkpSVGFQFQDEJ0/m8KSeH2W04qpLT4uW8qiHQkozFSklWh/mJ206VSX2IBTinHVF99ZkqIBUVQB0gaCKssCYfZu87yOzUbda0JO8CIJHmJ11pqzWVOgxgc6XvbVNs2QXBrMSkZ9ZPryqut8av7p7skPLlZOxyhIBkmQJCR/bnU88JWjZyv3Z7Q/w5QJ/zanXnXvBqSizun0wV+6NNoTm331Khp4CvrhnALZ62W6+uXTJ1P1MmtJtEgFQ1EycnYUraWi7twttkCP3l61bYhfIsbJttjvk6A/xKVOp1+XlVZeM4jbth9awpO5RHhOsbVZ2fAbaENLfceczAuNtI/Cmdzr8+dXdxgoeYClPKW0ZQlAELnaPONaTVxZvkFgfKmAYUraARvnAnFalpwlAQs3AzJAid87R364rphGIIubdC1QQoag/D+1RcX4QtrkCU5FD8TcA8tDpB2jWle64WeZChbPLSAO82vQgbyCNPhBrpiGALsEIuG7hSlDvqSTorSSPGRp9TT6LtL6SCk4+YHEfQ1mjhNz5iBEf2n8UtcScNOWawFEKSqSlQ5wdiOR2qorWuNrVL1itcCUAOJJ3G0x4kGKyWk7loNrgbUmhUiiiiilqnRVnacTXLTfZodUlMgjqI5A7x1Tt4VWUVJKinY0ETTZhd43fLCHmyl/dLzQjbmsDbzGmuwqzwzt7y7ZtXlJummXA4t3KSoISD3VqjUHaDOvwqn4DIU481myqdaIT5gg/GNfSn32a4k0i0UyShp23UougkDMJMLM7iNPQdRTajqbCjvnP8d/rVKsHFaJb3fQ+v19efNZZwFOHNXN0025e3bhKgVAFcKMBOmyRuSNTEaaCq1r2iWS3ygLU2JgPEfdqVzE8teZgGmdeJ5EFahICSoKGoIAny5VUQDVckb1nOMcOAuJ+2Kfu8UfTKWbchIaG4JVBgJ6nTfzrhfqvMLSyL8MuhWqQFhTqCDoSNJ294aeM07+zRqWlXzur92c5JHuoB7iB0AAFdbXhf7Mq5v3Em/vCVKaBEZUgd1KASQDB36DTx4hxbZlNW4ODVJ7ILtDr18UmQtxsgEbgpUNQaYsa9jtlcHtGs9q4dczJgTH8Ow9IpTvOEUMMrxLE7ldvdO95CLfKgoUdkBMd8xEjQRMk71ccN8c4lb2wdxC0Wu2OvbJCUupTyU43OoPXQ+BqlxRWSTVifKcVAf9luKtasXjLyRydBSY/0q/6hUFWAY0gd61YX/S6kfLPWt4BxFb3bXaW7qXE6zG48FJ3B866PjT6+htS/gNqOUimxevoGFn8/msWXZYqNTh889Fj96qUcLYko6WZT/UtI/Wt1d90/XjUOrPg2lbirk8dvm8JX9h/ashPBWJuaKSwyN5Kwd/6c3SNakN+y1ZP/ABFyT/K2mPDUn9q097f6+vrrUK6Go+vrb6iBaLdtOwpJ/id08IW4f3tVNw5wfa2xzNtgrEd9XeVz2J21A2iqTjBJVioSBJNosR4kmPnFOtpz9Pr59OdK+Op/7YSf/dvj3zTbIlYFIgzk0uYDYKsbN37QpP3gCg3zSYgyTzIgR4c5r69n9glLPaltK3HlkoSv3EpSd4+I+HTWtFum9xBxFwuEN6ATpt+Zppw5tlLa2iVZWYDSkaHfb1POl+JiG0CCW0qgwcmTGI5TGJ2r0/CbFcC6VseQmen55TNMIaevFqLZbbuGB2akmShSD3klOhIIM6RX2xgKQx2Ldw2q5SsumCCM0EEQNYg/W1c8BuEoS7bpSpt5xClBa1A5tCNxtHTz1qssrZ0uspDJaLR764gQBqAecx86zbh3QlxsL8INQpCTGcGPUTIxP8VsFK5UhKtKUwRgZwe+RMwM7/SuVzaqQtSnT2jpSJS2klKU7iT1MeNL+K2raV2y1K/4dS8qwddYJT/lkaimrF1KDq3GHEKDgSFCZggZdPT86qWkNJhNxq3GnQq3O3Pp50WL3xCmnA6fEV86TgYG0duXXeuOo+IRpS4QpQggdAOmPQZyJqyxGxbu2FNlUpWN0nbmPmKx3GMKVbPKaXBKeY2IIkH4VovBqm+3uQ17spJ6A6x6xvSx7SXAbwAGSltIPnKj+RHxr0N2ApsL57fmvGONFh5TMzBiaVaKKKy6KKKKKKK7Wd2ppxLiNFIIUPSnF67w26UHnlFpZ99EK1PmBqOQO/wpIoq5t4tgiAR0NRKZpyXxrbz2QtQbaI6L8492PD51Z4ZdqQhRw+4C2lA5rZ4mBm5JBOZJ3EpMGs6oq34kqw4J+0ehrmgcq2jgvi1lLLVo8Sw+0nIA5oFQe7lVseW8U8t3JHr8wf7T8K/O9nxGcvZ3CA+3/N7yf6Vfv8qZsDx15kTYvh5vUm2fPeEfwz+hiuhIUPIZ7c/8/T2qtSa1+9w63uFtLfbC1MKzIJnQ+U9QND08BVbxJw6u+ukKu3UjDmUZ+ySogrWNSXNu6IOx2HIk1SYB7SLZ85HT9neBgocMCdoSvQeEGNq+/aNcqUwzbpUR9rfQ2SP4Zk7bzp6VSpI3oSVAwarb/LefeYTaItm2e6L0uG3GnJITGcD+aR4a1e8O8W3aXW7a/wCxcD0pZuWFAoUpIMpXGgVHgPI7ijvcITiN99jKi3Y2CEJLaDBUojyjkdTMQY3qRxPwBaWaEXVq+bVTS0KShZU4hbg2gAlWcyRpPOq4IqyQcVozux8ufnP15iodL3BvHgvQpp1pTFyhOZTZBAI/iTIkctDtymmGrkbVSuuD+/p/b9flUK73H11+vz31mvjX6+ufzqFd7jy/Xl+/PXWumqztXtpz9P36edJ/F18WsQccABLVpmg7HvHSnC05+n6n9Rv186QeN3Aby8AIOWyAMcjKjB8efqKm2SFSO/4NSRVQ5YMXrna2r/ZvEd5B97TeUmJG2o0r74dvye2tnVFakKJC0iZEiRpsQR9RVd7NsPUt9xwEBKEFJ6yvaP8ASa7WeJLwy4dStJyrUSlcSCJ/OpPNJuW0qXjMyO2x5jetjhrul4NrcITvvAnl2HrFNVs6ElLnbKKiQgLP4UkGd515TPM1IuMUWQ6yHC4kgEKJ15SnN0P7Ul2mO3SypTLHaMzsobk7kEH8p2q54fxRq4Cs/wBxlkZQeY3kx8BWcq1W8opWgKVMpcUBskggYA9hgya9O1eNXLqm0+ZQ2MDYEchn6CAcmrC7uytYWlsoCEwfiN45CapuPMMVDRU4FhJnKkRMqAPMmY2NRHXri8fNs27kbQkEkDXwBI5+GnOrbD+DXe0Qq4eC0oMhITEkbSfOnmbZbylOvNjVsCOQGOf1/FZ17xG3lxp1HmEpEZ22yciDn7Gr27vWLNjPAQ2kCEpEEnkB4msfxXEVPvLdVuszHQch6DSmr2kY4la0sIMhsyuD+LYDpoNfXzpKqd27qVoGwrzDaYE0UUUUjVlFFFFFFFFFFFFFFFFFFFCVEGRoRzoooopq4KxmyR2jOIM9o08Qe01Km1CRII7wBB3HQaGmXEeCncrbuGXX2thlYdQypQKkkQe7yPLTunwJ3zCutvdrbOZtakHqkkflUprhFaK5xC8m9NxYtPF5+A/auMq3SNwodOvKZ2MVLtuPWnL9T90ks/ZWSWWHJH3x94n+fYJ02npSrY+1DEGv/bZx0cSFfPQ1YK9q61qCri0tnlAe8U6+hMxUpqGmrTAWLp+MStrpD94QrtWF/wABPuDmnQCNh0PV44b4vau5QUqZuEe+w5oseI6jx+VZBifE9q6rtWrZdq+DIWw7AnxTlHyI3rx3jdTyR9qRnebH3Vw2cjqTGmYjRSeo0oCorhTNbu/uPrnP6fOoL6ZPlufrSsqT7XroNpTkbKwACtUyrxgQB9Gl7GOMLu5kOuqyn8Ce6n4D9akVioeETWjcT+0Zq2SpFuQ4/tI1Qg+JGhIkwB61lS8WeJcJcUS7/wAwzqrzP6VEoqsqNXJQE1Z8P8QOWjudGoOi0HZQ/QjkeXlIOl2XFdncgStKSfwuaH56bc5rIaKYZuVtYG1cUgKrbkYrbIgB1oT0UnpPXoKqcT4HZdcLiFLaUrfIYB+VZNFT7THbhoQ284kdAoxTHxqV4cTUQhSTKTBrWcF4datEnJ6qUfmTSdxlxqsu9nbOlKU6KUg+8TyBjYdQd6VLrF3nZ7R1apEGVGI8tqiVW9d6k6ECBQluDJoooopGraKKKKKKKKKKKKKKKKKKKKKKKKKKKKKKKKKKKKKKKKKKKKKKKKJooooooiiiiiiiiiiiiiiiiiiiiiiiiiiiiiiiiiiiiiiiiiiiiiiiiiiiiiiiiiiiiiiiiiiiiiiiiiiiiiiiiiiiiiiiiiiiiiiiiiiiiiiiiiiiiiiiiii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eg;base64,/9j/4AAQSkZJRgABAQAAAQABAAD/2wCEAAkGBhMSERUUEhQWFRQVGBsYGRgYGR8dHBwdHhgaGR8fGyAfHCYgIB4jGxgdHy8gJSgpLCwsGiAxNTAqNSYrLCkBCQoKDgwOGg8PGi8kHyUyKiosLCosLi80KTQsMCwsLSoqKikwLCwsMC8sLCwsKi0sLCwtLywtLywsLCwtLCwsLP/AABEIAOEA4AMBIgACEQEDEQH/xAAcAAACAwEBAQEAAAAAAAAAAAAABgQFBwMBAgj/xABKEAABAwIEAwUFBgQEAwQLAAABAgMRAAQFEiExBkFREyJhcYEHMpGh8BQjQrHB0VJicuEVgpLxJDOyJVRzkxY0Q2SDhKLCw9Li/8QAGgEAAgMBAQAAAAAAAAAAAAAAAAQCAwUBBv/EADURAAEDAwIEBAYBAwQDAAAAAAECAxEABCESMQVBUWETInGRFDKBobHwwQbR4UJSYvEVIyT/2gAMAwEAAhEDEQA/AMjoooq2oUUUUUUUUUUUUUUUUUUUUUUUUUUUzWHs8unUBRyNgiQFkz6gAx617fezu6bSVDI5G4QTm9AQJ9Ku8ByJ01HWnrSxRXqkkGCII0INeVTUq9bbKiAkEkmABuSeQpltfZ3dqUApKWxzUpQMeiZM1C4MWkXzGbbMR6lKgPmRWj8V42q3bQGx946oISSDAnmTtpO37U6wyhSCtZ2qpayml9v2ViBmuDPOGxHpKqb22mbRmEpCG0DkN9NzzKj13qoxDh29YSHUXhUsgEpUBk8dIqCWHXMn2i4UvKoKypSEpJBkTpJ1pu30kEsoM/veu2DLvE0KXbebTvyzEgZ68qvGeIDILjS2kKMBSttdp6T+tffEGAN3bWReihqhY3Sf1B5ivMXxIXDPZHSUlEwNJETVAh2+AS0282oaJzKTC0jr46c6EuL0nxkmPT+KqtLO/Wwt99ooCZmRGBuYOYHWoCvZYrJo+nP0yHL8ZnpypPxPDHLdwtupyqHwI6g8wa1S+w64tAh1L6ngSnMhUagkA5YGh5/WsD2jYMp1hLiElSmiZjfIRr8CAfjSqmm3EFTYIIqq1vEXA1IMjbpWYUV5XtI09RRRRRRRRRRRRRRRVhhvD9xcatNKUBz0A+KiAakElRgCiYqvr6Q2TsCfITThw3wC4XpukFLaBMSDnPId0nTmfQc9H5+7Ytx3ihoHyTtTjVmpYlWKrU4BgVh5FFbS5Y2l0mSlp0HmInXfUazzqic9mNuSSHHUjkNDHqRPxoVZLHyma4HRzrM6KbuLeCUWrQdbcKhmCSFROvSPyqgwCyS9ctNrMJWsAwY5E7+MR60sppSVaDvVgUCJq44O4Q+1ytwlLSTGmhUqJ0MEADmabsO4GskuZk5nFIM5VLBAO4kAD4HSu+PPosrPK0nKkQkRykjU9es8zUp/hu0Nsj7KpTbpSCXUHvGdZJ58/j8OXl4xw5TbbiCoq5jlXWWV3E6TXl1cXL1z9nswjMlIW4tySEgzA0MyYNGH4k8H121ylKXUpzJUgylYkAxOsgkaVJwXhhVqC8lS1KcgKWpck8gTO2/71HxvhFy5P2kLUhaJCVJVtz2PXrzrLHH1i7KyseDt3n9+lPnhg8OAoT6/b996r8c4CZuXS7nW2pXvZQCCdp15/nSviHs1uESWlIdHIe6qPI6Ty0NN+B8JLeSty7u3CsHuBCsoAjQkDnUfAcZfLrzCwHQyrLnGiiP5htPXbWta2vbO+fWy2DqFIOsOsDz+ldeHMIZtLdtTqENukd9SiM0k7TPyH71H4ixlq4ShhhxK3FKCsydcgTqVfp61D45d7R21bdGRpTnePPWAfIRNMN7g1qyhJYQlKsoBMAHynnzp9x3QrwQMYFIpuWUXTTbwJCyBj1iu+GNqe0WZQNOknxNS3Gm0hQIIWDCQAIA5VGwh1oNHMTn3TB2NXCbn7tJWATEDQSf96rdgqLaPKBXbtNvdOO2dqksJaUVE8jGCSMQeacnHSqtzDG5QpQKZIzAbef61XY7aoSr7o6p1HX63q7xC4yhQcTl008enz6VUYThwdkqXEDSTVp8w8ZS/KMR36Vpm5bC0cWVclTKP/WUQZUYIKSDAzMqkfxS/ieKvKQlSNVNLSvIPxAESP1piwjH0PkpyLacAkpcTB9OtVtrlYue9BT4+PX8q94h4pZVdMBmCvtAFBH4UwZBIEdDHhVaHfDWAgeU0rxRTDb7QsGNLK0hQIBAMzPtgETNJ/H2AC3fC0CG3ZMcgobgActQR60r1qPtIYzWYVp3HEnbXWU6epB9Ky6l7psIcIHrXWzIoooopWp0UUUUUVecGYSm4u0JWJQkFah1AiBt1I06TWoYnjjbBSkgqWr3W0CTHWOQqo4Y4K+xvFwu55RlAyxqSCeZ0kaVzxYFGJNKSM6nWsoSNSMpmT4GtBal2lspwAT3oYQh99KFGAa7O8dstqyututmNApO/lBqkTam9ulPPoWlgCGwsEA/Wvyp5scKy5ri4QAlIASNCZP5TIHTWfA2FjftPrDTjQTmnLIBBMbcoMfl415G7/qF95BbSmQPmKSPrHWOdbjfD2mHi4nzJHoYxn1jfas2ewpy3fS7ZIUpA0cQk/wB6m3HHy9EJt3O2P4FJIPn9CnPFX0srU200nuRJmOioHXQxy/KKu6UVBDiBIGkc+QPw6VKz47ctoCdI0nYkidsT61N/hzdw4HflSfTpiek0oYjfHEQGHEll9BKkJJ7qvA/vy+NJbTa+0CUz2mYARvmmBHjNPGLhX262Kxk94hXI790ft4+VQG8PUMVUVJUlJdcKFZTlUSFqTBiII1r0rSjdNodVuTBI+lYt20m3eU2gyB+xVlxHxAVW32dakKuF5UqCBomSJ1ny/TSnbhrDW27eAuC2ISPlPxnb4Urez/E7RkXKboITcFZMub5fCfU7jfyNNeDJbWteZWVI1HxHXw+VeY43xB11akQpAREHr+zWlw9oJZWoHOD/AI/elWIRIABJG4RE+YPnvHkNwKjLeV7iSRJ1B5GQN/P62obvVNrJSZiUz1H940/aufYuO5loG2pPn084/vrWasNkK8iQ2QCFHfVGJz1nG1PoRzO1VmN4S8yhSErgrScqkmYPh4z9bUp8LYn9lhl5lxpx0nvrB7yj589vo003ONFCu0d0DXePPaqTiXiROJuMot0KOVaVKWUkBOXkJEyf335bHB3rtp9CfDCtXzKH+O1KcXb8qS6RqjlzqPiJUWnhiBC0IKeyWhOUqkT3fiPiaj8Mh0MFSg5kDkoz6nJlG31FWPGlmX7UdkQ4WlQoDXVOhTpz12qaxx3bOMIbBSFnTKoQZOkHlHyr1lyotrTGeh6569q803fv2T7bjDWszEdJgfSZOalYS04V/dDNptyI3qxucVRqlQUD4QaXsMxVTJIM9Okf2qR2yXFglQ1MUyXFLcPijyxy9K9ddovvjnjdtD4UJJJG5AT2yTuCDy26npe4gpzc6fOhhl0IKkghNS8YtGW0hSTO08tekVEt+Joa7ODHTqaqW+gsaGEYnM5rDbuBccLCeDWgUjWQtKxqzgz82ZxJnFVVuwt5yBJUTr8agtMLsr1X2hsAPr7qp21909Jkf3qa1jf2XM+rrAA3KiZ08qj4liruIvtns1ttNrCypYgkiIAFVBTnjJCR0pj+orm7F03ahCQyEg4jGNt+RwBERXT2jY6kNC3AlTgSsnklIUY8ySkjwikyx4auXhLbKyD+IiBtO5gU93PDpevg66lJt2WkgayFqEmCPBSjod8o6moGLY9cP3BYtRqndUTHgARGnkascY8RZW4TEwANzWS3JhKBJqpsfZ1dLnMEtwNCozJ6DLPxqlxjBXbVzI6mDEgjUEeBpzwnGbq2uUNXcKQ4csgAQTtsAN45U0Y7w81dpSHZ7hkFJg+I56GoKtEKSdEyOtSUVtqhYrFqK0vEvZowpJLKlIVGgJzJnx569ZrObu1U0tTaxCkkgjxFJOsLa+apJUFbVr/Ed6pPZtpVkLpjMNwACTHjFecN4Yhq8SoFS1rTGZSsx0GYROm4mpuLWDbqD2mgT3gqYKDG4PWuPs8hbKHFHOtQWM2xMKMRyBgT9a5f9UqW20VE+UgiO/U+lavC3WA0pCk+bOYH0zuI7b00X2L2q0Fha1AGBnAJSDIMz4H8q+sK4Q7F0POuhQRJSAIG26ieg/SqE8LPqJQkoyEnvk7A67bzB2pj4ltHDahDcqyZZHNSU7+fWK8oytltsNoMzz+30npPrT69LZS005hZM7GJjPaelRsQwFq6WXGntdlZSFAwNOehiqK8uwhHZNoBS3oSTqTufn9RvJ4YZdDql5ShBTl7wgKPh1jf08a+sZwdtSisLKVEjMmRrsNZ2O+v8p8aWLjaHg06qQII7HvHbAzimkANq8J1UpAEduxjtgUrY1YC6ZSgKyuBQUhXQg6/KqW1vbmzuG23nO0Q4YCuh+uVNZtgdEmMoMfPelLC23b99DqgEtNkkCZJI8PDynz3r2HA3Hi9oaPl3I9ftEfesu8TaeAVf6sxvO+O0R9aveK8Itywt5TQKgkkRvtU7hbB1jD2nS73ykQB/Cdh4mNPQ+NVllxOxeF23VCAO6jPpnEZTpyM8t49a4p4bvUILDVyUsGQBAKkg8gZ2+FbHGLJ2/Qn4ZQ3zMZH1rKs7o2xM86a8Ix1IaUmUqKjqoak+o569evOK4f4i4whRUChs6yTAjfU/W8UmPcKBgBy0czuMqGdIXIkalKukip/EvFjl+yGEMuBaoCitMBAnU9Cf20rzVzwFxp9KUI1pWcnpHStZHE2VBSin1BP4jarnCuL7FbLoWpsnWSvTSI0B1I15b0qYJddkxePNShqVlmeU6JjfmR8PCr9XC1ohtBdSkZU7kDl10+pqFe8UWAbLMdogwClM6wZ3HLyr01jwhHD3FuhfzbAnFY9xdKuDke1J3DvFLlopUALQvVSDzPUHkaaMZdt7mwXcNtZTJGsZgU+I5a1Gcx+wG1jP/wwK7t8X2QbU0GC2he4CIEnST6U4ypKQUFwEZ51UpCvm0mmHBsPZXZNrWvOspGp32ncdNvSqBlSVmG1oVryUJ3jbeqzD8PYcJbZvVIQo+4SRvyG3KeR8atcV4GS2hDltHaIIUCTIJHXz60NMvAEiD9Zn0/RV/CeJXnDlOlbhc17BRON85n6xiKt8QwF5DYWtUiJEnl8fKoGEYjbtvpDriCdon8zsKjXuNX1039nLJbkZVOFUiNQco8fM/qOz/D1gyhDT6kIWpOaVaHTmT/euNtuqQQryjviq2OK3rvD3bK5AGuYKQkQDE4SAN57xvXzx3esretwyR2gcBABmBOs69R8jyqrbVdX61llfZtIMDlMdY50x4TwratoLjKgvMDC5meW8+lUPDlw7bXK7YAKmVBXLLvr+1WJQLdEuqhJ3iQO2feqOFWrbellRmNp7/gVFYViAUphJzbfeHkPP9NTVzw5w8thanO1S44rcf3medX7OGq7Mgd5ROYxudRIA8hX3aNl59GRBSE+8opgREQfM/pWR8X4yHblp+EtzAOZgTmcwdhGa9K1atMmQM/iqLH8FVcxncDawQU6TtMc/GoVvw/ePPQ/cKAA0KFRPyEUxXhy9qhSCVKUYIHLlr4dOUV8LTATJIUn8Q5baExFMBxett5bmsLElKRtjBEZgHrV6rVp06iMj71WYU85aXSWVOFxpyYzGSlUToehFUntNtAm5QsR329fNJiT6R8KsrOwUrFUdoolKEFxvx0jXxmfgK5+1Mj/AIfTvd/WOXdgT5zpTS3UPsFbfyzj99687cJCLgpAimHjBALKc/8Ay+0Tn15Tz8K+sOeCHEFnRIHId0CNPCpODYi3eW6VkBQUIWkjQKGihBnSdvCKhYkhm2U12SEIW4rJlGmZG6tum4PXzpHjFiblsvJOAnY7H95d6d4be+ECxokqMe+MjnHLIirTF8RKnDJKQB3QDA3kxG+v6Vb4dj7jdqhTklRkImZUOUnynfpS8i5UlQSoBQO2n1++td7++7RIzKjKZB03IjX4fMevgHGAUIbjy4zPqMc8n5q3XNEIacT369sY671e22OdsFjVC0ie8R6GdonKIjlPiFJxzaAQ5O/P5+FdrRcEqzSTz6V64+SToSRqdevnVluym3WrRsY5+++49a624ltwoaTP2H35Z2NeZ+8QVFOnXfkfrzpRsWhb4gG2T3FpJKZ2iY/L51Mvbp27uvs7KiyloSpWmZRPPpGsV2cw9GGjtSly4fXOXQnUQe8R7okjxPpp7Dg1k61FyowP381i3ty14Rt9HnGOWI370ncXW4RevpTtnn4gH8zVaLxyCM64MSMx5bc/Gu77Tzz/AHkK7V1UxlIkk8hG1NT+E2NilIuEl94jUScs7GBpoDzP9hoJbLilKGB3rJmABSxg+Nu2znaNnXZQOoUOhpwY9pbUSq2IV/KoR6SKhW7mG3Kg2WVMKOxSojU+cg+RHlVejhVbd+2wrvJK0qCwJBRO56bQQfnpNyfGaHkVIPSonSrcVdcbYmlVwwh0KDQAW4keOwMdD/arjD37UJ+4LYH8sDw151TY+6GsR7R4ENKASDEp56GpSuFrN8Z2xE821afDUVjcWIU+Q5MbDeK9LwlASyFIhRO42I+on8fWlu/dUp5arhT6kZjkLZ0jlHLavLSwU48kW6XcsjN2mwHOal3/AA2hDgSlxwTGpO2pHICormCgGC4s+vgD+tK+ImIntt/Fa3wD4OtKN8g6hO/WPpttVzinDrCAS44hPPWAr0AM114Sxd1y1uGkrVnbSS2rnsSN/KPKl/8AwtpOp1/qNW3CLoN08W/c7KNBpOU/3rQ4UuHNAJMgz7fWszjrSy0HXQgGdhue5wPwd96rR7Qbz+JH/lpqFYBd7dtpeWSXFAEnoNSB00FVAq04ZvUtXbK1e6FanoDpPpNNhxS1ALOJrzRAAxTfxherDjVpb/dgiNNAEjSBHkfh413wbhv7G5K1FRcATJ5RrHr+lffF+BuKWi4YgrRqOhB5T8f9RquwTiRT1xkeSUlIOpOxHI6U7fttKaWHgTI8sT05Rznen+FqaChPzTTCt9HZ8+2B9Znp0phxDFVhCEg5FrgFW8aa+pM/A85qoQ4NICSo6Any/YV64srJadgwMwI2/wB9PhXnrv8A+0M3TtvDbROoYJOwwMYB5GttSYVBro3dr7QtqVngZgfj+81FedWkKQEgyTr4HrXqAhsHJOY7E846H0rlcvoOQNjvSNfkZnXatKxZKX3n7dPhpgeVSYmBOqJED354roAwCPaoV7buJWytgBS2pCp5pI223kDSrUFu+YW2sEclDSUnkR485qoxTiJNqspKv+YM0QT4cusaTUvg9rOFP94BzQA6aA7xT9gGfh06FTqkkeu+OWaxuLJb1lQPmmkDhTiE2j4JktK0cT4dY6j960zFcBbuShySFpgoWDpB10G3PfwFYzVrhfFNzbpytOEJmcpAUPLUSB5EUsy+lKShwSKzCCCFJMGtDVwzcEgm6ylOoKUDy1knTwqC/ijtu+lu7UhSCMyHAnKFHYhXIEVXYN7S154ugnIRuhJBB8RJkGmNWN2F2394tspn3XO6QfI/pXHLCzuEQkAHrzppF/cIeDrh1etVDmK3Di8tkhKgfeWRKQfA7TzqMcQv2FKS80p2dlIHhtoI9SPjTI3j9hbpShDrSU8gkyN/AHrXa14rtHFpQh5JUrQDUa+ooRwq0CdKoKuuKkvij5eLycdtx96ouGbFxC3bu4GSRok8gPqfSuKOJL65KlWjf3YMZlGJ8tQNP96ZeJ7fPauJmJSR8jUL2dYykWWQJiCUq03Mzp6HXxp50i3SltJ0jr/k+9YXEbp8IU8lOpROcT9YHfHaapU8ZXc9n9mUp5Oh6D1jb1jxqXwjhK1Xari9bTJAyiQY66a9B8TTSm0zaxuRA9fr4fDq9YFJAUInbnrFebd4ndOLUptOttByRGY3jrHoavc+GctksvL8N1wDGcScA9jEQSOlLvtBwZDzcsI+8SQUxv4iZ9fQVSp44faQGlsLDsBKQfxHb5npNO/2EqMAa+H51CuEhvvOQAnvGdhHPX866zxe4UfFQiGzAk+0/vpNTtLJi2aNp4oU8NSgnacTpH/fOYpJ4jOIFgquWkhslOvMayJ125VZP4Xh0JU4m8w106khJcZVzlChunUER86tcRx1eJIDTZQxbe65cPFKQRzDaSdTpvt5VIVh9jbpCbXGlsADVHaBxs6D8O0b6Qf20njrOTPrVNi6+UanhpPKMY7iTHv7UtOYNbqMoxpo9O0SoH5muT2E20/eYs2r/wANCifl9fGrS5xJIJ/7UsXNPx2aBPqlFc04umZ/xS0R/wCHZpB+JRpVAabn5RWt8bcxHiKj1NUeK4Sx9nW4ym5eyiS87922nUe6DqonYAdad8Iw1sWgCIRmQRnAg6iM3nzqqVbYbcJULjEXH1kEJUtZSEHqlER6HlVZiOP3Fu2WSpp5KpSh9twFPmqD3Tzgx+taFotDUhWKTcUpeSZPevkN4Xbns1jtVCAVKk66/wAOg8qm3/B9tdM9pZwhYEgA91XgZmDyn4iumC4I00xldQkuESToqZ6HmI6VGsrC8syssNpW0o5gnN3gPAH8tdqot7xt5xTSm9IHOKau2EWrDb5dHm2mADicGc96Y8Mw9bNklpZlaE6wZHvT+VJ3B18i3ddS6AHMx339J+tasDxBiDkqbYypToQowZ5iNPyr3DLC3xEErRldRoocwfSJ+ulaTb7TiglpQJTODPoag14tsQ8pODtXe0xhhxxTecJVmlIB013CTsT1HjViEJTmBVKlCCT5Us4zw7bmy7W1SSUkzIIUIMKCgdZEHTwqbh3FTP2QIJSCBBzHWfzNLKt3HHVBbsJMKAER7n0kjnvW5acQDkhSRIq8W44sJSUgBMaz06V0aSVlWQpGXTXWTH96U8Nwe6v0qc7ZbbOY5UydR4aiu2GYFfML7FKQpon35gAeIGvp1qCGnH3Q5dAFMQIHfc5/iKj/AOUaSShGB1q04UtM1xcrdAWuU5VkbJg90aaR+1T+IOL2bUFMhbsaIHyzHkOfWrPDMPDSI3JMk9T9CsaxtSjcPFchXaKkHffn6Uy8oWzYS0IHLtWAsh11SuVQqKKKx6soooooorynPh/DxZsLu7hAzEDskmDoYOYeJkAdNaTabb24cucMRGpZUAqOgBA28CD6U3agSpXMCRUF8hUtz/Eb1onKlLTkbmDlPMTqRHxp0wXD0MoShI0SIA5n89TJPnXLBuMGX7dLaCnNElHMR4eHI1YWxIII3Go9NfryrF4yG3ltJddwTnPLr26dppHht/elt8hnKR5cHf8A2/8ALriJjuKs2glwZNUue8J5kT8o/M9KHMPcUodqUx0Bmdh8Nf00kVwadUt4LVKY/vpt+2ld3n8zgTnypy6kcz5xyjzBJ9MlSXmrg8P4c4NCgSZzpMZhQ6gDEe1UeR1kcR4k2QpJAEY1Z8pIJjcnnXAPqQrOnXTXbznp4+kjnCXaZMWvkofWpq1IUpuO726kkAwo9CeQnprVnxTcrUUWbSu/dOBvNzSjdZ+H0K0L/wBB7R21RauNAtNgBG4UmNilQghRMyRv6xWzYtXNs0WHyITgRzG/84x/FMIbtLt0XzIMq5Hkdpjrjeah4b7OsPZjLapUR+JQ7Q/Ek/l6CrdGDWqBoy2nyaA/+36j1pcXwBeMk/YsTeCRs3cJDqfIK94AfpXI/wCPNfisX/8AWjn6dadBmnSIpsNkxEFKY6ZBG89I3j5esdyyYA7rKD5tD9vr01X/APHsYQDmsrdcfw3EdOqTXynizFeeHtD/AOZSP/x+tSAqJNMjOCsL9+2a13ltPl0+taq8a9nWGrSc9u0nQkqSMhHiSmOUmTVarHsWXs3aM/1OLWR/pSNR+hqnvMCuLr/168ccSd2WU9k2fBR3UJ69DRpM0agBVFwvjrNu+4ySp2x7Qot31j3VhObJPRWyTpyPPS6dxAkgqjKogRGoBPXwq2ueGmXrJVohCUIKTkA/CsapVPWdydTr10qeGWWl2XbrSe2ZCkLSVaBxBykx46K161W74wKShcDc1BFtw5SFl5nUtWEwBuZ2MjSSYz+nld262yU6FKjoTpE9fX86XeC1ZLm57U5XM2qfDkf70xX1y4QMxSQeQG3MeeoHwqhxPhxNyvtM5bWlOWU84OhPpUGLqzYUbpvYmD9auZRxZakWNzpICZ1J/wCPlEnGeWBznqaqWLu5w91Zfbz27qypWUymSZlJ5HlB3jwmvpzFMJUvMWnZ3jII/wCuK74KXHkXFk6c5SISSd+aTPUKA1pFdaKVFJ3SSD5gxWmt0oQkoyk5EiY61xTZSspXgjBrRbH2j2qe52TiEJAykQfiJEda8c9qTUHKy4TykpA9ef8AvWc0VX8Y71rnhpp9PtUP/dx/5n/80lYlfqfdW6uMyzJjbyHpUeiqVvLcEKNTCQNqKKKKqrtFFFFFFFaTwehNthynnYyrJXG/dgAfkTWbU64G4u5w11kalownyIzAehB+IpyzMOd4MVW5tX3wraOPXKrlDQbZhSdNJPXx1Gp2p5ZPoRS7wbxq01a9g4oNrQMpCh0J12+VW7F2FgLQZSoAg9RWBxi1aWEvKPmJEgcxzx1FR4TeXz1w5baISASCQcHlmcg7/wDVXjqFpQFkDKfj+Uc/n5RyeUg7n4b/AFzg/rAiC7UpISToKk2TSVKAUYFZ7ttbO3LSeHq0qzJEj85mJmN+dUsu3dtavL4qnUmUgA6TMmD2AmInaq/BbcOYw3pozbrXqZ1UQgfKTWuW6dDWX8HMAYteEGQlllIPmSa1Fjat9Lam2whZkjc9aut3G3UJcaTpSQCB0x2oa51CuRp8f9vrpU1jn51Duf1+vl9aVNO9Wq2qK4ND5H9T9fQqFU07fXQ/pp6VCNMppdVRI+vL68x6aQXU94+f+1WDm5+vr89qg3I7x+vD866arNdbFWvwj4x18vhS3hyw3dYg0YCC6hw9O+2J+JFMNqe95j66fXySr/EG14jdFpSVgIZJgyJTmSddpE/OoLWUJ1ASRyql23Fw34Sl6ASkFXTI5/afep90y0ASg5iORMxsBp5nel3iK9Uzb50EBRWlOu0EEben58oqycezKmIAH1p6/U1yvGmVMqDwHMnNy038DHOkVXCQykraiTsOXenrPh1yriavBuyrQEySdRg/6TBiBuTyJGJqtw9sWVq5dZg6tUHMNipWif8AKCZ8daz5xwqJUdyST5kzTAgL/wAOdhUN9qIB/EmRt/mIPoaXa07lUhASIECBUxOpRUZM70UUUUpUqKKKKKKKKK7WNmp5xDaBK1qCUjxJgUUVzabKlAAEkmAAJPoOdNLGE2ZllztmHtIU6Mp/0mBr00pu4Z4YLi1MWS+yZbOS4vQJddX+JDJ/CgHSRG+pM6sQ9lmEpBaXmU8oe8p89oSecAgTz1SaubXo3SD6/wAVWTPOsUxfAXbYjtE90k5VgylUdD18DXbh7iRy0WSiFIV7yDsf2I6/nT1aYNleusPdUXW0Zcile8ApJKT5pjf9NKzJ5ooUpJ3SSk+YMH8qscR4elxs4P2rqTqwafcNxazvnQhVsUuqCjJyqSIBO+h28Kkez6zK3n2Ur+5QuE5twZMx4QPy8aUeDb1LV40peiTKZ6ZgUj5mme9w66srhb1qnOhzVSfHr85011NWqQLpoFY1EHpn1pa4L6EKFurSqMZjnkTyxzpuvrPs1RMxzri3JMCZPSlJxi/v1jMCwhOoOsz8Z+vh2wbH3rC6yXiypBHdWRIn4T4c49ayXuFnxg6kaU9diPTpNMW/EX2uGKauU+K5BifNI6H/AHQPfanP2dIIvr4qBBHYjXpBNRMI9tzyZVcWilsFSsrrW+XMQJBkEx4ivnhXGUq/xe4SQYQCCDocrKoj1pf4TxRktNsoWC4lAkQRtvEjWi6c8FE7x9fvTfCmE3KJcISdIMARk8gO3StJwv2yYW4NXy0ejiFD5gEfOrRXGFiv3Ly3JJ0++RPTbNNZxcYc0v320K80j9qgq4VtFa9inXoSB6QYpNHEmyYjNaSuEqOErH771raMSaPuutnpC0n9ahuXrafeWgeagP1rJXeDrTX7r/6lf/t9TS+1gzOYDsxv+vnTZv0IjBzVzX9MXL0kLTj1/tWxX/Flm0TnuWR5LCj02TJ+XXypXxP2m20kMIcfMck5U/E6x6UnP4e2gjKhI9PL964uXSUgGdJjTr00qKr4nCU1cP6aQ35n3cdh/JqZivEd5dSlSgw2Z7qNz/UZk/IeFecNWYRcLSkEyyCfj8PrxivLOxdeaW82EIZQSkvOqyozR7qfxKUegFQrS2XcvAMuFsqZkxOsGMpjxqTBfW6J5zApPilpYGxcZtzKvLJ3xPI/2pzuXFttlxKUqIBIBJ8f3PLWfGlzB8EbuWV3V06qJKl7wADGw15fMV9FvEHE9iUpH4SueW0+P16e8SuotLJNohUuLjPB1CQcxn+o8unlWhaNPtpWu6G20jn6VkPsWDSk/BJgkQSJ25DM569e9UfFeItrcS2woFhtICY0BJEkgEAj+H/LPOqOrPBOHXrokNJ0T7yiYSP3POBrTHeezFaQS28lZ5Jywf8AqP5V3w3XyVxVWpKcUk0VNv8ABHmf+Y2oDruPiNKhVQpJSYUIqYM0UUUVGiirnhx8t9q6n30oyIPRTqg3PmElUHrFU1dWLtSAQkwFZSf8qsw+BFdFBrXuKEqtcNCbd1bP2fKRk/GZAObnqok+fWli0w9llRRirTrbjhzIvkLUqCdQTuPUeo51cDjmwuWSi5KkhYhaClW+/dKfHUbVUWHELie0bZbXeWAEZXx3gNoQecchHoNKvKdR8uaXTIGasnrK6sVm6Kvt1s4E/wDEN95QAEDMAenOeW/KqLFeFEXMv2KwvOSpTZOsnU5ST15GIq7wB/Iorwh+CZLli+d9NcsnfXefWvi/dtF9o8gqwy9bSVLZUPunY/hHj/L8OdWJdGnQ4JHLt6f5qWZkUiN8P3KiQGHSUmD3DofHSn7hq6uLZnNeupS2AMiF6uDfcyI5aGT5VZYJwhiN+hLr7/2VtQBSlKZWR1IJ7o5+oql4pwJGH3bOZ37er/u7gJWJ2VCe7tsCNehGtdQttoymT9hXTKsGvniJ528ZU5aXCloHvMjQxziIUdDOU69OQqvwbipNx2dvdtdqVKQ2lYgb92Vg7nUaiP3nO37P25pdmlTS3Art2VJyBJGxjSD5fKarMSwkMYs0EghC3mlp0garEgeAM1cVqIDqeZgjl/1XABsaYsCQlmxxrIISlKUgctUEfmr5124Rwu2uLJbF46WE2TgfDiSEqLLqJUid4K8w011AiuFkmbDGwASZRoPIH8gfh4VxsLO2uUoXIWQ2EFIOkDqNDI1jzkVkX7oZWTEiTgetadjb+OhQBhQ0x95q34c4dZunV3qLd1nDmu62w3nUq5UDElMnuzAI2OxMBVccWtXLS5Ni0AXFuJTbZpjs3CSknwb7yT/SOtchg0BKRcXAQ2IbSHVANz/DEH0J0io90cR7S2eLrT7tn/y1KBC1DSUrV+KYOpM671mi6tn1BJwZnIppti6YMozgj0968xzs7V0oN4+6426EOZmUpYJnvpSZJlIJ+G9cn8Et2LZl6+euELuUF1tFuhByN6EFwr3MEEgERMVb49xezcNvBOEEXdwgtrcWEwJ0zZwJ0gHlsJOlcMM9oyUsMtXuHpunLYBLTgynYBInMDB0G2hiYpshqcx2q1t3iHhlKQuJzEz7xtS/c4Eh3CHb4OOF1t5CCM3dKVZeUbysHfka0vCvZzZl2wubYpZcQht5bUyHE5fegmQZV7223hWbO47cG3vGSw2hF672pGY/dmQqEj0G9D/Ed2tVssOJaXaNBppTYIJHdHfBJBkJiNq74raBE1Bdhe3CysoOZ3P2zT1hGKoZucYtlXDVr9+Hm3HAkpSVGFQFQDEJ0/m8KSeH2W04qpLT4uW8qiHQkozFSklWh/mJ206VSX2IBTinHVF99ZkqIBUVQB0gaCKssCYfZu87yOzUbda0JO8CIJHmJ11pqzWVOgxgc6XvbVNs2QXBrMSkZ9ZPryqut8av7p7skPLlZOxyhIBkmQJCR/bnU88JWjZyv3Z7Q/w5QJ/zanXnXvBqSizun0wV+6NNoTm331Khp4CvrhnALZ62W6+uXTJ1P1MmtJtEgFQ1EycnYUraWi7twttkCP3l61bYhfIsbJttjvk6A/xKVOp1+XlVZeM4jbth9awpO5RHhOsbVZ2fAbaENLfceczAuNtI/Cmdzr8+dXdxgoeYClPKW0ZQlAELnaPONaTVxZvkFgfKmAYUraARvnAnFalpwlAQs3AzJAid87R364rphGIIubdC1QQoag/D+1RcX4QtrkCU5FD8TcA8tDpB2jWle64WeZChbPLSAO82vQgbyCNPhBrpiGALsEIuG7hSlDvqSTorSSPGRp9TT6LtL6SCk4+YHEfQ1mjhNz5iBEf2n8UtcScNOWawFEKSqSlQ5wdiOR2qorWuNrVL1itcCUAOJJ3G0x4kGKyWk7loNrgbUmhUiiiiilqnRVnacTXLTfZodUlMgjqI5A7x1Tt4VWUVJKinY0ETTZhd43fLCHmyl/dLzQjbmsDbzGmuwqzwzt7y7ZtXlJummXA4t3KSoISD3VqjUHaDOvwqn4DIU481myqdaIT5gg/GNfSn32a4k0i0UyShp23UougkDMJMLM7iNPQdRTajqbCjvnP8d/rVKsHFaJb3fQ+v19efNZZwFOHNXN0025e3bhKgVAFcKMBOmyRuSNTEaaCq1r2iWS3ygLU2JgPEfdqVzE8teZgGmdeJ5EFahICSoKGoIAny5VUQDVckb1nOMcOAuJ+2Kfu8UfTKWbchIaG4JVBgJ6nTfzrhfqvMLSyL8MuhWqQFhTqCDoSNJ294aeM07+zRqWlXzur92c5JHuoB7iB0AAFdbXhf7Mq5v3Em/vCVKaBEZUgd1KASQDB36DTx4hxbZlNW4ODVJ7ILtDr18UmQtxsgEbgpUNQaYsa9jtlcHtGs9q4dczJgTH8Ow9IpTvOEUMMrxLE7ldvdO95CLfKgoUdkBMd8xEjQRMk71ccN8c4lb2wdxC0Wu2OvbJCUupTyU43OoPXQ+BqlxRWSTVifKcVAf9luKtasXjLyRydBSY/0q/6hUFWAY0gd61YX/S6kfLPWt4BxFb3bXaW7qXE6zG48FJ3B866PjT6+htS/gNqOUimxevoGFn8/msWXZYqNTh889Fj96qUcLYko6WZT/UtI/Wt1d90/XjUOrPg2lbirk8dvm8JX9h/ashPBWJuaKSwyN5Kwd/6c3SNakN+y1ZP/ABFyT/K2mPDUn9q097f6+vrrUK6Go+vrb6iBaLdtOwpJ/id08IW4f3tVNw5wfa2xzNtgrEd9XeVz2J21A2iqTjBJVioSBJNosR4kmPnFOtpz9Pr59OdK+Op/7YSf/dvj3zTbIlYFIgzk0uYDYKsbN37QpP3gCg3zSYgyTzIgR4c5r69n9glLPaltK3HlkoSv3EpSd4+I+HTWtFum9xBxFwuEN6ATpt+Zppw5tlLa2iVZWYDSkaHfb1POl+JiG0CCW0qgwcmTGI5TGJ2r0/CbFcC6VseQmen55TNMIaevFqLZbbuGB2akmShSD3klOhIIM6RX2xgKQx2Ldw2q5SsumCCM0EEQNYg/W1c8BuEoS7bpSpt5xClBa1A5tCNxtHTz1qssrZ0uspDJaLR764gQBqAecx86zbh3QlxsL8INQpCTGcGPUTIxP8VsFK5UhKtKUwRgZwe+RMwM7/SuVzaqQtSnT2jpSJS2klKU7iT1MeNL+K2raV2y1K/4dS8qwddYJT/lkaimrF1KDq3GHEKDgSFCZggZdPT86qWkNJhNxq3GnQq3O3Pp50WL3xCmnA6fEV86TgYG0duXXeuOo+IRpS4QpQggdAOmPQZyJqyxGxbu2FNlUpWN0nbmPmKx3GMKVbPKaXBKeY2IIkH4VovBqm+3uQ17spJ6A6x6xvSx7SXAbwAGSltIPnKj+RHxr0N2ApsL57fmvGONFh5TMzBiaVaKKKy6KKKKKKK7Wd2ppxLiNFIIUPSnF67w26UHnlFpZ99EK1PmBqOQO/wpIoq5t4tgiAR0NRKZpyXxrbz2QtQbaI6L8492PD51Z4ZdqQhRw+4C2lA5rZ4mBm5JBOZJ3EpMGs6oq34kqw4J+0ehrmgcq2jgvi1lLLVo8Sw+0nIA5oFQe7lVseW8U8t3JHr8wf7T8K/O9nxGcvZ3CA+3/N7yf6Vfv8qZsDx15kTYvh5vUm2fPeEfwz+hiuhIUPIZ7c/8/T2qtSa1+9w63uFtLfbC1MKzIJnQ+U9QND08BVbxJw6u+ukKu3UjDmUZ+ySogrWNSXNu6IOx2HIk1SYB7SLZ85HT9neBgocMCdoSvQeEGNq+/aNcqUwzbpUR9rfQ2SP4Zk7bzp6VSpI3oSVAwarb/LefeYTaItm2e6L0uG3GnJITGcD+aR4a1e8O8W3aXW7a/wCxcD0pZuWFAoUpIMpXGgVHgPI7ijvcITiN99jKi3Y2CEJLaDBUojyjkdTMQY3qRxPwBaWaEXVq+bVTS0KShZU4hbg2gAlWcyRpPOq4IqyQcVozux8ufnP15iodL3BvHgvQpp1pTFyhOZTZBAI/iTIkctDtymmGrkbVSuuD+/p/b9flUK73H11+vz31mvjX6+ufzqFd7jy/Xl+/PXWumqztXtpz9P36edJ/F18WsQccABLVpmg7HvHSnC05+n6n9Rv186QeN3Aby8AIOWyAMcjKjB8efqKm2SFSO/4NSRVQ5YMXrna2r/ZvEd5B97TeUmJG2o0r74dvye2tnVFakKJC0iZEiRpsQR9RVd7NsPUt9xwEBKEFJ6yvaP8ASa7WeJLwy4dStJyrUSlcSCJ/OpPNJuW0qXjMyO2x5jetjhrul4NrcITvvAnl2HrFNVs6ElLnbKKiQgLP4UkGd515TPM1IuMUWQ6yHC4kgEKJ15SnN0P7Ul2mO3SypTLHaMzsobk7kEH8p2q54fxRq4Cs/wBxlkZQeY3kx8BWcq1W8opWgKVMpcUBskggYA9hgya9O1eNXLqm0+ZQ2MDYEchn6CAcmrC7uytYWlsoCEwfiN45CapuPMMVDRU4FhJnKkRMqAPMmY2NRHXri8fNs27kbQkEkDXwBI5+GnOrbD+DXe0Qq4eC0oMhITEkbSfOnmbZbylOvNjVsCOQGOf1/FZ17xG3lxp1HmEpEZ22yciDn7Gr27vWLNjPAQ2kCEpEEnkB4msfxXEVPvLdVuszHQch6DSmr2kY4la0sIMhsyuD+LYDpoNfXzpKqd27qVoGwrzDaYE0UUUUjVlFFFFFFFFFFFFFFFFFFFCVEGRoRzoooopq4KxmyR2jOIM9o08Qe01Km1CRII7wBB3HQaGmXEeCncrbuGXX2thlYdQypQKkkQe7yPLTunwJ3zCutvdrbOZtakHqkkflUprhFaK5xC8m9NxYtPF5+A/auMq3SNwodOvKZ2MVLtuPWnL9T90ks/ZWSWWHJH3x94n+fYJ02npSrY+1DEGv/bZx0cSFfPQ1YK9q61qCri0tnlAe8U6+hMxUpqGmrTAWLp+MStrpD94QrtWF/wABPuDmnQCNh0PV44b4vau5QUqZuEe+w5oseI6jx+VZBifE9q6rtWrZdq+DIWw7AnxTlHyI3rx3jdTyR9qRnebH3Vw2cjqTGmYjRSeo0oCorhTNbu/uPrnP6fOoL6ZPlufrSsqT7XroNpTkbKwACtUyrxgQB9Gl7GOMLu5kOuqyn8Ce6n4D9akVioeETWjcT+0Zq2SpFuQ4/tI1Qg+JGhIkwB61lS8WeJcJcUS7/wAwzqrzP6VEoqsqNXJQE1Z8P8QOWjudGoOi0HZQ/QjkeXlIOl2XFdncgStKSfwuaH56bc5rIaKYZuVtYG1cUgKrbkYrbIgB1oT0UnpPXoKqcT4HZdcLiFLaUrfIYB+VZNFT7THbhoQ284kdAoxTHxqV4cTUQhSTKTBrWcF4datEnJ6qUfmTSdxlxqsu9nbOlKU6KUg+8TyBjYdQd6VLrF3nZ7R1apEGVGI8tqiVW9d6k6ECBQluDJoooopGraKKKKKKKKKKKKKKKKKKKKKKKKKKKKKKKKKKKKKKKKKKKKKKKKJooooooiiiiiiiiiiiiiiiiiiiiiiiiiiiiiiiiiiiiiiiiiiiiiiiiiiiiiiiiiiiiiiiiiiiiiiiiiiiiiiiiiiiiiiiiiiiiiiiiiiiiiiiiiiiiiiiiii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http://www.lilomaternity.com/blog/images/vacc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725" y="3810000"/>
            <a:ext cx="2962275" cy="29146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Autism is My Superpower.png"/>
          <p:cNvPicPr>
            <a:picLocks noChangeAspect="1" noChangeArrowheads="1"/>
          </p:cNvPicPr>
          <p:nvPr/>
        </p:nvPicPr>
        <p:blipFill>
          <a:blip r:embed="rId2" cstate="print"/>
          <a:srcRect r="480" b="854"/>
          <a:stretch>
            <a:fillRect/>
          </a:stretch>
        </p:blipFill>
        <p:spPr bwMode="auto">
          <a:xfrm>
            <a:off x="0" y="0"/>
            <a:ext cx="929898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28194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Why?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One in three autistic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children are violent.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It’s a  serious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disorder.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Could lead to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teasing and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possible suicide.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do the colors and pieces on the ribbon mean?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6" name="Picture 2" descr="https://encrypted-tbn0.google.com/images?q=tbn:ANd9GcTey5H1HtGnU4aRNEtZiEGSYL9uRowwJKtB8_dB4-UMBSGAhwF0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199"/>
            <a:ext cx="8305800" cy="5046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What will we do with the puzzle pieces?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puzzle pieces that we sold for $1 will go toward buying toys for the children. We want them to be able to find comfort in the toys.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2530" name="Picture 2" descr="http://rlv.zcache.com/autism_ribbon_duck_poster-rd17656525be844f09e999a12473885d6_i0t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505200"/>
            <a:ext cx="2743200" cy="2743200"/>
          </a:xfrm>
          <a:prstGeom prst="rect">
            <a:avLst/>
          </a:prstGeom>
          <a:noFill/>
        </p:spPr>
      </p:pic>
      <p:pic>
        <p:nvPicPr>
          <p:cNvPr id="6" name="Picture 5" descr="C:\Users\johnmega23\AppData\Local\Microsoft\Windows\Temporary Internet Files\Content.IE5\3P8H7E5M\MC900318996[1].wmf"/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81600" y="3429000"/>
            <a:ext cx="289560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435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Autism Join together, our pieces forever.</vt:lpstr>
      <vt:lpstr>Who?</vt:lpstr>
      <vt:lpstr>What?</vt:lpstr>
      <vt:lpstr>When?</vt:lpstr>
      <vt:lpstr>Where?</vt:lpstr>
      <vt:lpstr>How?</vt:lpstr>
      <vt:lpstr>Why?</vt:lpstr>
      <vt:lpstr>What do the colors and pieces on the ribbon mean?</vt:lpstr>
      <vt:lpstr>What will we do with the puzzle pieces?</vt:lpstr>
      <vt:lpstr>What would we do with Your money?</vt:lpstr>
      <vt:lpstr>How much are we asking for?</vt:lpstr>
      <vt:lpstr>Please consider our ideas and statistics.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shoumadi25</dc:creator>
  <cp:lastModifiedBy>johnmega23</cp:lastModifiedBy>
  <cp:revision>16</cp:revision>
  <dcterms:created xsi:type="dcterms:W3CDTF">2012-05-03T12:21:59Z</dcterms:created>
  <dcterms:modified xsi:type="dcterms:W3CDTF">2012-05-07T11:45:56Z</dcterms:modified>
</cp:coreProperties>
</file>